
<file path=[Content_Types].xml><?xml version="1.0" encoding="utf-8"?>
<Types xmlns="http://schemas.openxmlformats.org/package/2006/content-types">
  <Default Extension="COb8VEy1OY7i0ABI2mDEDa7RSbCybxOLxG2fkwzpSPs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ADFD0E-85DD-42F4-8B1C-C86729C2ED1D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FE06DFAF-B2C2-41ED-B282-249DF2312733}">
      <dgm:prSet phldrT="[Text]"/>
      <dgm:spPr/>
      <dgm:t>
        <a:bodyPr/>
        <a:lstStyle/>
        <a:p>
          <a:r>
            <a:rPr lang="en-IN" b="1" dirty="0"/>
            <a:t>Rise of New Channels</a:t>
          </a:r>
        </a:p>
      </dgm:t>
    </dgm:pt>
    <dgm:pt modelId="{2EF9BE05-8D7A-4E9E-BFFE-F8FC810A5909}" type="parTrans" cxnId="{41EA1B4F-8BAE-4B1B-8DD9-8C13DF5D515F}">
      <dgm:prSet/>
      <dgm:spPr/>
      <dgm:t>
        <a:bodyPr/>
        <a:lstStyle/>
        <a:p>
          <a:endParaRPr lang="en-IN"/>
        </a:p>
      </dgm:t>
    </dgm:pt>
    <dgm:pt modelId="{3BA7A47D-9C88-4F16-AED0-DE44F4D28D5E}" type="sibTrans" cxnId="{41EA1B4F-8BAE-4B1B-8DD9-8C13DF5D515F}">
      <dgm:prSet/>
      <dgm:spPr/>
      <dgm:t>
        <a:bodyPr/>
        <a:lstStyle/>
        <a:p>
          <a:endParaRPr lang="en-IN"/>
        </a:p>
      </dgm:t>
    </dgm:pt>
    <dgm:pt modelId="{CBFF3E48-FB8B-4E1D-9F76-0B64C0F17BD6}">
      <dgm:prSet phldrT="[Text]"/>
      <dgm:spPr/>
      <dgm:t>
        <a:bodyPr/>
        <a:lstStyle/>
        <a:p>
          <a:r>
            <a:rPr lang="en-US" b="1" i="0" u="none" dirty="0"/>
            <a:t>Merging of Offline and Online Boundaries</a:t>
          </a:r>
          <a:endParaRPr lang="en-IN" b="1" i="0" u="none" dirty="0"/>
        </a:p>
      </dgm:t>
    </dgm:pt>
    <dgm:pt modelId="{7B5EF3E7-445D-446E-8E1C-A4CBE9F6C6F5}" type="parTrans" cxnId="{646B9FE0-74FB-4D9F-B33F-6C157F06ED79}">
      <dgm:prSet/>
      <dgm:spPr/>
      <dgm:t>
        <a:bodyPr/>
        <a:lstStyle/>
        <a:p>
          <a:endParaRPr lang="en-IN"/>
        </a:p>
      </dgm:t>
    </dgm:pt>
    <dgm:pt modelId="{EA1B74FA-730E-454B-9C14-A49BA0B9D35A}" type="sibTrans" cxnId="{646B9FE0-74FB-4D9F-B33F-6C157F06ED79}">
      <dgm:prSet/>
      <dgm:spPr/>
      <dgm:t>
        <a:bodyPr/>
        <a:lstStyle/>
        <a:p>
          <a:endParaRPr lang="en-IN"/>
        </a:p>
      </dgm:t>
    </dgm:pt>
    <dgm:pt modelId="{A2BAE5B8-4040-4603-A052-2D767F80BEE6}">
      <dgm:prSet phldrT="[Text]"/>
      <dgm:spPr/>
      <dgm:t>
        <a:bodyPr/>
        <a:lstStyle/>
        <a:p>
          <a:r>
            <a:rPr lang="en-IN" b="1" dirty="0"/>
            <a:t>Modernisation of Supply Chain</a:t>
          </a:r>
        </a:p>
      </dgm:t>
    </dgm:pt>
    <dgm:pt modelId="{8AD76262-9FD5-4AE1-9FF4-FCAD70DD1814}" type="parTrans" cxnId="{180ED5F4-7B89-49BA-A702-D9481F1FA1FF}">
      <dgm:prSet/>
      <dgm:spPr/>
      <dgm:t>
        <a:bodyPr/>
        <a:lstStyle/>
        <a:p>
          <a:endParaRPr lang="en-IN"/>
        </a:p>
      </dgm:t>
    </dgm:pt>
    <dgm:pt modelId="{CDB49523-8A92-4EC2-8B1D-26C90B8962AC}" type="sibTrans" cxnId="{180ED5F4-7B89-49BA-A702-D9481F1FA1FF}">
      <dgm:prSet/>
      <dgm:spPr/>
      <dgm:t>
        <a:bodyPr/>
        <a:lstStyle/>
        <a:p>
          <a:endParaRPr lang="en-IN"/>
        </a:p>
      </dgm:t>
    </dgm:pt>
    <dgm:pt modelId="{5E0F179A-D394-4C44-AB53-CD184AB6EBE1}">
      <dgm:prSet phldrT="[Text]"/>
      <dgm:spPr/>
      <dgm:t>
        <a:bodyPr/>
        <a:lstStyle/>
        <a:p>
          <a:r>
            <a:rPr lang="en-US" b="1" dirty="0"/>
            <a:t>Shift in User Mindset to ‘Safe Commerce’</a:t>
          </a:r>
          <a:endParaRPr lang="en-IN" b="1" dirty="0"/>
        </a:p>
      </dgm:t>
    </dgm:pt>
    <dgm:pt modelId="{5363C7AE-7C98-4DD7-B863-FC0E2EB3E882}" type="parTrans" cxnId="{163A9E7D-49C1-4400-82F2-05224EF1F555}">
      <dgm:prSet/>
      <dgm:spPr/>
      <dgm:t>
        <a:bodyPr/>
        <a:lstStyle/>
        <a:p>
          <a:endParaRPr lang="en-IN"/>
        </a:p>
      </dgm:t>
    </dgm:pt>
    <dgm:pt modelId="{B20827AD-9893-419F-BF2B-0D5DF6D61E75}" type="sibTrans" cxnId="{163A9E7D-49C1-4400-82F2-05224EF1F555}">
      <dgm:prSet/>
      <dgm:spPr/>
      <dgm:t>
        <a:bodyPr/>
        <a:lstStyle/>
        <a:p>
          <a:endParaRPr lang="en-IN"/>
        </a:p>
      </dgm:t>
    </dgm:pt>
    <dgm:pt modelId="{08E4718B-A1C7-40B1-AD8F-9DC73F8EF074}" type="pres">
      <dgm:prSet presAssocID="{68ADFD0E-85DD-42F4-8B1C-C86729C2ED1D}" presName="linear" presStyleCnt="0">
        <dgm:presLayoutVars>
          <dgm:dir/>
          <dgm:animLvl val="lvl"/>
          <dgm:resizeHandles val="exact"/>
        </dgm:presLayoutVars>
      </dgm:prSet>
      <dgm:spPr/>
    </dgm:pt>
    <dgm:pt modelId="{6CF8B4CB-824D-4A37-90DF-95956A58C743}" type="pres">
      <dgm:prSet presAssocID="{FE06DFAF-B2C2-41ED-B282-249DF2312733}" presName="parentLin" presStyleCnt="0"/>
      <dgm:spPr/>
    </dgm:pt>
    <dgm:pt modelId="{D8D4126E-C484-4B24-B062-E99CCE724358}" type="pres">
      <dgm:prSet presAssocID="{FE06DFAF-B2C2-41ED-B282-249DF2312733}" presName="parentLeftMargin" presStyleLbl="node1" presStyleIdx="0" presStyleCnt="4"/>
      <dgm:spPr/>
    </dgm:pt>
    <dgm:pt modelId="{BD86C923-1D1E-4048-B100-84A31FC2D4A7}" type="pres">
      <dgm:prSet presAssocID="{FE06DFAF-B2C2-41ED-B282-249DF231273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8C813E7-545C-4DD3-911D-E99DDDB4F644}" type="pres">
      <dgm:prSet presAssocID="{FE06DFAF-B2C2-41ED-B282-249DF2312733}" presName="negativeSpace" presStyleCnt="0"/>
      <dgm:spPr/>
    </dgm:pt>
    <dgm:pt modelId="{C2EEE6F7-1B1D-4EB9-9FA1-E2F290FFEE42}" type="pres">
      <dgm:prSet presAssocID="{FE06DFAF-B2C2-41ED-B282-249DF2312733}" presName="childText" presStyleLbl="conFgAcc1" presStyleIdx="0" presStyleCnt="4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21000"/>
          </a:schemeClr>
        </a:solidFill>
        <a:ln>
          <a:solidFill>
            <a:schemeClr val="accent5">
              <a:hueOff val="0"/>
              <a:satOff val="0"/>
              <a:lumOff val="0"/>
              <a:alpha val="77000"/>
            </a:schemeClr>
          </a:solidFill>
        </a:ln>
      </dgm:spPr>
    </dgm:pt>
    <dgm:pt modelId="{9F411D78-6A5E-4D56-BE20-E92EEE63C7A1}" type="pres">
      <dgm:prSet presAssocID="{3BA7A47D-9C88-4F16-AED0-DE44F4D28D5E}" presName="spaceBetweenRectangles" presStyleCnt="0"/>
      <dgm:spPr/>
    </dgm:pt>
    <dgm:pt modelId="{DB14DC1D-64BC-429B-BBE1-22B58E606F7F}" type="pres">
      <dgm:prSet presAssocID="{CBFF3E48-FB8B-4E1D-9F76-0B64C0F17BD6}" presName="parentLin" presStyleCnt="0"/>
      <dgm:spPr/>
    </dgm:pt>
    <dgm:pt modelId="{58B57465-8948-4B87-85BB-2704E90FBF2C}" type="pres">
      <dgm:prSet presAssocID="{CBFF3E48-FB8B-4E1D-9F76-0B64C0F17BD6}" presName="parentLeftMargin" presStyleLbl="node1" presStyleIdx="0" presStyleCnt="4"/>
      <dgm:spPr/>
    </dgm:pt>
    <dgm:pt modelId="{15435643-0A45-40B8-8312-A2BACAF8E116}" type="pres">
      <dgm:prSet presAssocID="{CBFF3E48-FB8B-4E1D-9F76-0B64C0F17BD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8823067-C31B-4C13-BDDC-4D666B04D2B4}" type="pres">
      <dgm:prSet presAssocID="{CBFF3E48-FB8B-4E1D-9F76-0B64C0F17BD6}" presName="negativeSpace" presStyleCnt="0"/>
      <dgm:spPr/>
    </dgm:pt>
    <dgm:pt modelId="{16637A75-3128-4404-A16E-AD00BA637461}" type="pres">
      <dgm:prSet presAssocID="{CBFF3E48-FB8B-4E1D-9F76-0B64C0F17BD6}" presName="childText" presStyleLbl="conFgAcc1" presStyleIdx="1" presStyleCnt="4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29000"/>
          </a:schemeClr>
        </a:solidFill>
      </dgm:spPr>
    </dgm:pt>
    <dgm:pt modelId="{E6CE1C02-8DD3-4355-9576-2DDBAEEC6903}" type="pres">
      <dgm:prSet presAssocID="{EA1B74FA-730E-454B-9C14-A49BA0B9D35A}" presName="spaceBetweenRectangles" presStyleCnt="0"/>
      <dgm:spPr/>
    </dgm:pt>
    <dgm:pt modelId="{F7166F7E-48C5-4D29-9BBD-BC91D9E1F3D7}" type="pres">
      <dgm:prSet presAssocID="{A2BAE5B8-4040-4603-A052-2D767F80BEE6}" presName="parentLin" presStyleCnt="0"/>
      <dgm:spPr/>
    </dgm:pt>
    <dgm:pt modelId="{A93960D3-C9A8-413A-AB95-2E10D4ADA96C}" type="pres">
      <dgm:prSet presAssocID="{A2BAE5B8-4040-4603-A052-2D767F80BEE6}" presName="parentLeftMargin" presStyleLbl="node1" presStyleIdx="1" presStyleCnt="4"/>
      <dgm:spPr/>
    </dgm:pt>
    <dgm:pt modelId="{06D2666D-A3F8-4D40-B415-C4D16B510419}" type="pres">
      <dgm:prSet presAssocID="{A2BAE5B8-4040-4603-A052-2D767F80BEE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81838EF-88B8-4586-BFC4-5B0C8B4D7E82}" type="pres">
      <dgm:prSet presAssocID="{A2BAE5B8-4040-4603-A052-2D767F80BEE6}" presName="negativeSpace" presStyleCnt="0"/>
      <dgm:spPr/>
    </dgm:pt>
    <dgm:pt modelId="{A79E6033-36C6-4409-BA34-0D91FB2118A3}" type="pres">
      <dgm:prSet presAssocID="{A2BAE5B8-4040-4603-A052-2D767F80BEE6}" presName="childText" presStyleLbl="conFgAcc1" presStyleIdx="2" presStyleCnt="4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15000"/>
          </a:schemeClr>
        </a:solidFill>
      </dgm:spPr>
    </dgm:pt>
    <dgm:pt modelId="{60F8FF16-2ADD-42A7-9CBB-57C4C3D79DB6}" type="pres">
      <dgm:prSet presAssocID="{CDB49523-8A92-4EC2-8B1D-26C90B8962AC}" presName="spaceBetweenRectangles" presStyleCnt="0"/>
      <dgm:spPr/>
    </dgm:pt>
    <dgm:pt modelId="{ABBCF90F-4BF5-439C-A060-481D0100449B}" type="pres">
      <dgm:prSet presAssocID="{5E0F179A-D394-4C44-AB53-CD184AB6EBE1}" presName="parentLin" presStyleCnt="0"/>
      <dgm:spPr/>
    </dgm:pt>
    <dgm:pt modelId="{22C46A2B-CE8A-493F-A8CE-2E241A728154}" type="pres">
      <dgm:prSet presAssocID="{5E0F179A-D394-4C44-AB53-CD184AB6EBE1}" presName="parentLeftMargin" presStyleLbl="node1" presStyleIdx="2" presStyleCnt="4"/>
      <dgm:spPr/>
    </dgm:pt>
    <dgm:pt modelId="{A0F14243-BD07-4838-BC1F-D0727006F0B3}" type="pres">
      <dgm:prSet presAssocID="{5E0F179A-D394-4C44-AB53-CD184AB6EBE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4F12809-F8A5-4D2A-BA3A-2AC62A28707B}" type="pres">
      <dgm:prSet presAssocID="{5E0F179A-D394-4C44-AB53-CD184AB6EBE1}" presName="negativeSpace" presStyleCnt="0"/>
      <dgm:spPr/>
    </dgm:pt>
    <dgm:pt modelId="{C06951DA-30AB-493B-85D4-629FBC183A9D}" type="pres">
      <dgm:prSet presAssocID="{5E0F179A-D394-4C44-AB53-CD184AB6EBE1}" presName="childText" presStyleLbl="conFgAcc1" presStyleIdx="3" presStyleCnt="4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33000"/>
          </a:schemeClr>
        </a:solidFill>
      </dgm:spPr>
    </dgm:pt>
  </dgm:ptLst>
  <dgm:cxnLst>
    <dgm:cxn modelId="{6C2C1114-2503-4A80-98C0-8632549B81CD}" type="presOf" srcId="{CBFF3E48-FB8B-4E1D-9F76-0B64C0F17BD6}" destId="{58B57465-8948-4B87-85BB-2704E90FBF2C}" srcOrd="0" destOrd="0" presId="urn:microsoft.com/office/officeart/2005/8/layout/list1"/>
    <dgm:cxn modelId="{CFFF1B32-DCCA-4E03-9EFA-51295EC03D74}" type="presOf" srcId="{5E0F179A-D394-4C44-AB53-CD184AB6EBE1}" destId="{A0F14243-BD07-4838-BC1F-D0727006F0B3}" srcOrd="1" destOrd="0" presId="urn:microsoft.com/office/officeart/2005/8/layout/list1"/>
    <dgm:cxn modelId="{BFF3604B-8F96-4537-A479-055BE5AE934A}" type="presOf" srcId="{5E0F179A-D394-4C44-AB53-CD184AB6EBE1}" destId="{22C46A2B-CE8A-493F-A8CE-2E241A728154}" srcOrd="0" destOrd="0" presId="urn:microsoft.com/office/officeart/2005/8/layout/list1"/>
    <dgm:cxn modelId="{41EA1B4F-8BAE-4B1B-8DD9-8C13DF5D515F}" srcId="{68ADFD0E-85DD-42F4-8B1C-C86729C2ED1D}" destId="{FE06DFAF-B2C2-41ED-B282-249DF2312733}" srcOrd="0" destOrd="0" parTransId="{2EF9BE05-8D7A-4E9E-BFFE-F8FC810A5909}" sibTransId="{3BA7A47D-9C88-4F16-AED0-DE44F4D28D5E}"/>
    <dgm:cxn modelId="{163A9E7D-49C1-4400-82F2-05224EF1F555}" srcId="{68ADFD0E-85DD-42F4-8B1C-C86729C2ED1D}" destId="{5E0F179A-D394-4C44-AB53-CD184AB6EBE1}" srcOrd="3" destOrd="0" parTransId="{5363C7AE-7C98-4DD7-B863-FC0E2EB3E882}" sibTransId="{B20827AD-9893-419F-BF2B-0D5DF6D61E75}"/>
    <dgm:cxn modelId="{6E4B0F95-670B-4285-BA38-2F9EFF77E520}" type="presOf" srcId="{A2BAE5B8-4040-4603-A052-2D767F80BEE6}" destId="{06D2666D-A3F8-4D40-B415-C4D16B510419}" srcOrd="1" destOrd="0" presId="urn:microsoft.com/office/officeart/2005/8/layout/list1"/>
    <dgm:cxn modelId="{F7184396-BEF0-4D55-9123-1465ECDFF35C}" type="presOf" srcId="{A2BAE5B8-4040-4603-A052-2D767F80BEE6}" destId="{A93960D3-C9A8-413A-AB95-2E10D4ADA96C}" srcOrd="0" destOrd="0" presId="urn:microsoft.com/office/officeart/2005/8/layout/list1"/>
    <dgm:cxn modelId="{A507A697-8D9F-4743-86F2-D6C2B1809653}" type="presOf" srcId="{FE06DFAF-B2C2-41ED-B282-249DF2312733}" destId="{D8D4126E-C484-4B24-B062-E99CCE724358}" srcOrd="0" destOrd="0" presId="urn:microsoft.com/office/officeart/2005/8/layout/list1"/>
    <dgm:cxn modelId="{7BFC43A9-2939-4D0D-8A71-3D8DC465B880}" type="presOf" srcId="{FE06DFAF-B2C2-41ED-B282-249DF2312733}" destId="{BD86C923-1D1E-4048-B100-84A31FC2D4A7}" srcOrd="1" destOrd="0" presId="urn:microsoft.com/office/officeart/2005/8/layout/list1"/>
    <dgm:cxn modelId="{8F0E0EAB-D6E4-4424-87A6-23681F69EA2C}" type="presOf" srcId="{CBFF3E48-FB8B-4E1D-9F76-0B64C0F17BD6}" destId="{15435643-0A45-40B8-8312-A2BACAF8E116}" srcOrd="1" destOrd="0" presId="urn:microsoft.com/office/officeart/2005/8/layout/list1"/>
    <dgm:cxn modelId="{020D61C6-DF78-43C5-92CF-AD65425B1171}" type="presOf" srcId="{68ADFD0E-85DD-42F4-8B1C-C86729C2ED1D}" destId="{08E4718B-A1C7-40B1-AD8F-9DC73F8EF074}" srcOrd="0" destOrd="0" presId="urn:microsoft.com/office/officeart/2005/8/layout/list1"/>
    <dgm:cxn modelId="{646B9FE0-74FB-4D9F-B33F-6C157F06ED79}" srcId="{68ADFD0E-85DD-42F4-8B1C-C86729C2ED1D}" destId="{CBFF3E48-FB8B-4E1D-9F76-0B64C0F17BD6}" srcOrd="1" destOrd="0" parTransId="{7B5EF3E7-445D-446E-8E1C-A4CBE9F6C6F5}" sibTransId="{EA1B74FA-730E-454B-9C14-A49BA0B9D35A}"/>
    <dgm:cxn modelId="{180ED5F4-7B89-49BA-A702-D9481F1FA1FF}" srcId="{68ADFD0E-85DD-42F4-8B1C-C86729C2ED1D}" destId="{A2BAE5B8-4040-4603-A052-2D767F80BEE6}" srcOrd="2" destOrd="0" parTransId="{8AD76262-9FD5-4AE1-9FF4-FCAD70DD1814}" sibTransId="{CDB49523-8A92-4EC2-8B1D-26C90B8962AC}"/>
    <dgm:cxn modelId="{2D1A4E06-536C-4FB9-B48A-E7B6EA8C1230}" type="presParOf" srcId="{08E4718B-A1C7-40B1-AD8F-9DC73F8EF074}" destId="{6CF8B4CB-824D-4A37-90DF-95956A58C743}" srcOrd="0" destOrd="0" presId="urn:microsoft.com/office/officeart/2005/8/layout/list1"/>
    <dgm:cxn modelId="{E1AB3A87-1E97-47B6-842C-59A1FBEDF662}" type="presParOf" srcId="{6CF8B4CB-824D-4A37-90DF-95956A58C743}" destId="{D8D4126E-C484-4B24-B062-E99CCE724358}" srcOrd="0" destOrd="0" presId="urn:microsoft.com/office/officeart/2005/8/layout/list1"/>
    <dgm:cxn modelId="{C9612B3A-F974-4F1A-B81F-7B1ECDDFEEEB}" type="presParOf" srcId="{6CF8B4CB-824D-4A37-90DF-95956A58C743}" destId="{BD86C923-1D1E-4048-B100-84A31FC2D4A7}" srcOrd="1" destOrd="0" presId="urn:microsoft.com/office/officeart/2005/8/layout/list1"/>
    <dgm:cxn modelId="{A57D0E49-D603-4008-AF38-DC48727FFC9A}" type="presParOf" srcId="{08E4718B-A1C7-40B1-AD8F-9DC73F8EF074}" destId="{F8C813E7-545C-4DD3-911D-E99DDDB4F644}" srcOrd="1" destOrd="0" presId="urn:microsoft.com/office/officeart/2005/8/layout/list1"/>
    <dgm:cxn modelId="{2A979837-DBFE-4277-A598-A8263426BEC1}" type="presParOf" srcId="{08E4718B-A1C7-40B1-AD8F-9DC73F8EF074}" destId="{C2EEE6F7-1B1D-4EB9-9FA1-E2F290FFEE42}" srcOrd="2" destOrd="0" presId="urn:microsoft.com/office/officeart/2005/8/layout/list1"/>
    <dgm:cxn modelId="{166C34BD-F9F4-4E62-8686-56CBE747D7E7}" type="presParOf" srcId="{08E4718B-A1C7-40B1-AD8F-9DC73F8EF074}" destId="{9F411D78-6A5E-4D56-BE20-E92EEE63C7A1}" srcOrd="3" destOrd="0" presId="urn:microsoft.com/office/officeart/2005/8/layout/list1"/>
    <dgm:cxn modelId="{6279DCFF-6AA9-4FA7-9F90-C6B530BC97CA}" type="presParOf" srcId="{08E4718B-A1C7-40B1-AD8F-9DC73F8EF074}" destId="{DB14DC1D-64BC-429B-BBE1-22B58E606F7F}" srcOrd="4" destOrd="0" presId="urn:microsoft.com/office/officeart/2005/8/layout/list1"/>
    <dgm:cxn modelId="{15583471-C8E1-4749-A8E9-B7D214100104}" type="presParOf" srcId="{DB14DC1D-64BC-429B-BBE1-22B58E606F7F}" destId="{58B57465-8948-4B87-85BB-2704E90FBF2C}" srcOrd="0" destOrd="0" presId="urn:microsoft.com/office/officeart/2005/8/layout/list1"/>
    <dgm:cxn modelId="{D15E6F10-4C73-42ED-8554-B42B976F6932}" type="presParOf" srcId="{DB14DC1D-64BC-429B-BBE1-22B58E606F7F}" destId="{15435643-0A45-40B8-8312-A2BACAF8E116}" srcOrd="1" destOrd="0" presId="urn:microsoft.com/office/officeart/2005/8/layout/list1"/>
    <dgm:cxn modelId="{77755E85-3BC7-4062-A5EA-9145E0F48F2F}" type="presParOf" srcId="{08E4718B-A1C7-40B1-AD8F-9DC73F8EF074}" destId="{48823067-C31B-4C13-BDDC-4D666B04D2B4}" srcOrd="5" destOrd="0" presId="urn:microsoft.com/office/officeart/2005/8/layout/list1"/>
    <dgm:cxn modelId="{2C3A2754-D526-444A-9E28-CE2FE31BA842}" type="presParOf" srcId="{08E4718B-A1C7-40B1-AD8F-9DC73F8EF074}" destId="{16637A75-3128-4404-A16E-AD00BA637461}" srcOrd="6" destOrd="0" presId="urn:microsoft.com/office/officeart/2005/8/layout/list1"/>
    <dgm:cxn modelId="{74CA68D7-C158-49DC-B3BE-5AD9F4C7E2C1}" type="presParOf" srcId="{08E4718B-A1C7-40B1-AD8F-9DC73F8EF074}" destId="{E6CE1C02-8DD3-4355-9576-2DDBAEEC6903}" srcOrd="7" destOrd="0" presId="urn:microsoft.com/office/officeart/2005/8/layout/list1"/>
    <dgm:cxn modelId="{108AEFCE-BB51-456E-9BBA-0C2D774B9785}" type="presParOf" srcId="{08E4718B-A1C7-40B1-AD8F-9DC73F8EF074}" destId="{F7166F7E-48C5-4D29-9BBD-BC91D9E1F3D7}" srcOrd="8" destOrd="0" presId="urn:microsoft.com/office/officeart/2005/8/layout/list1"/>
    <dgm:cxn modelId="{1BC3733A-88D8-4D8C-960E-8E83033BBDBE}" type="presParOf" srcId="{F7166F7E-48C5-4D29-9BBD-BC91D9E1F3D7}" destId="{A93960D3-C9A8-413A-AB95-2E10D4ADA96C}" srcOrd="0" destOrd="0" presId="urn:microsoft.com/office/officeart/2005/8/layout/list1"/>
    <dgm:cxn modelId="{BD9AA5BF-AFB0-4ECD-971D-40CF0C01E414}" type="presParOf" srcId="{F7166F7E-48C5-4D29-9BBD-BC91D9E1F3D7}" destId="{06D2666D-A3F8-4D40-B415-C4D16B510419}" srcOrd="1" destOrd="0" presId="urn:microsoft.com/office/officeart/2005/8/layout/list1"/>
    <dgm:cxn modelId="{909D324F-8D8B-4FCC-AB8A-84FE4973A0FE}" type="presParOf" srcId="{08E4718B-A1C7-40B1-AD8F-9DC73F8EF074}" destId="{481838EF-88B8-4586-BFC4-5B0C8B4D7E82}" srcOrd="9" destOrd="0" presId="urn:microsoft.com/office/officeart/2005/8/layout/list1"/>
    <dgm:cxn modelId="{2A12C7DA-B000-4D6E-895B-9B48AD25D390}" type="presParOf" srcId="{08E4718B-A1C7-40B1-AD8F-9DC73F8EF074}" destId="{A79E6033-36C6-4409-BA34-0D91FB2118A3}" srcOrd="10" destOrd="0" presId="urn:microsoft.com/office/officeart/2005/8/layout/list1"/>
    <dgm:cxn modelId="{8FB41770-B48E-4CED-8B07-11D8779A217E}" type="presParOf" srcId="{08E4718B-A1C7-40B1-AD8F-9DC73F8EF074}" destId="{60F8FF16-2ADD-42A7-9CBB-57C4C3D79DB6}" srcOrd="11" destOrd="0" presId="urn:microsoft.com/office/officeart/2005/8/layout/list1"/>
    <dgm:cxn modelId="{51762832-214D-4A82-A025-F1BDD9C57459}" type="presParOf" srcId="{08E4718B-A1C7-40B1-AD8F-9DC73F8EF074}" destId="{ABBCF90F-4BF5-439C-A060-481D0100449B}" srcOrd="12" destOrd="0" presId="urn:microsoft.com/office/officeart/2005/8/layout/list1"/>
    <dgm:cxn modelId="{25F0A516-1604-4ED7-82E7-399B7B7E2063}" type="presParOf" srcId="{ABBCF90F-4BF5-439C-A060-481D0100449B}" destId="{22C46A2B-CE8A-493F-A8CE-2E241A728154}" srcOrd="0" destOrd="0" presId="urn:microsoft.com/office/officeart/2005/8/layout/list1"/>
    <dgm:cxn modelId="{6821638C-CC11-47E5-8F4A-8D4F898DD615}" type="presParOf" srcId="{ABBCF90F-4BF5-439C-A060-481D0100449B}" destId="{A0F14243-BD07-4838-BC1F-D0727006F0B3}" srcOrd="1" destOrd="0" presId="urn:microsoft.com/office/officeart/2005/8/layout/list1"/>
    <dgm:cxn modelId="{C2146F24-CC53-4AD9-9B17-93A9F25B6E84}" type="presParOf" srcId="{08E4718B-A1C7-40B1-AD8F-9DC73F8EF074}" destId="{E4F12809-F8A5-4D2A-BA3A-2AC62A28707B}" srcOrd="13" destOrd="0" presId="urn:microsoft.com/office/officeart/2005/8/layout/list1"/>
    <dgm:cxn modelId="{F6CB286D-2741-4448-AD69-7FDDD810DD00}" type="presParOf" srcId="{08E4718B-A1C7-40B1-AD8F-9DC73F8EF074}" destId="{C06951DA-30AB-493B-85D4-629FBC183A9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465761-2A76-4CE3-A2A7-972D55FD0721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C67E583-DC79-401A-83F0-970D2385461F}">
      <dgm:prSet phldrT="[Text]"/>
      <dgm:spPr/>
      <dgm:t>
        <a:bodyPr/>
        <a:lstStyle/>
        <a:p>
          <a:r>
            <a:rPr lang="en-US" altLang="en-US" b="1" dirty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rPr>
            <a:t>A greenfield investment (the establishment of a wholly new operation in a foreign country)</a:t>
          </a:r>
          <a:endParaRPr lang="en-IN" b="1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E340A6E0-55F8-4650-9C0A-798334E1E251}" type="parTrans" cxnId="{E2B61BF3-3986-426D-8FFC-9294FC3D77A6}">
      <dgm:prSet/>
      <dgm:spPr/>
      <dgm:t>
        <a:bodyPr/>
        <a:lstStyle/>
        <a:p>
          <a:endParaRPr lang="en-IN"/>
        </a:p>
      </dgm:t>
    </dgm:pt>
    <dgm:pt modelId="{EF2F99F2-4396-4444-AF2B-6988A768A823}" type="sibTrans" cxnId="{E2B61BF3-3986-426D-8FFC-9294FC3D77A6}">
      <dgm:prSet/>
      <dgm:spPr/>
      <dgm:t>
        <a:bodyPr/>
        <a:lstStyle/>
        <a:p>
          <a:endParaRPr lang="en-IN"/>
        </a:p>
      </dgm:t>
    </dgm:pt>
    <dgm:pt modelId="{3C39BECC-9167-4524-B7D2-D9CAE815538E}">
      <dgm:prSet/>
      <dgm:spPr/>
      <dgm:t>
        <a:bodyPr/>
        <a:lstStyle/>
        <a:p>
          <a:r>
            <a:rPr lang="en-US" altLang="en-US" b="1" dirty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rPr>
            <a:t>Acquisition or merging with an existing firm in the foreign country</a:t>
          </a:r>
        </a:p>
      </dgm:t>
    </dgm:pt>
    <dgm:pt modelId="{1AA2E904-730E-4AC5-80E1-870F3B7E0E6B}" type="parTrans" cxnId="{13DCE172-00F2-4079-B5FB-D45A8C407A0A}">
      <dgm:prSet/>
      <dgm:spPr/>
      <dgm:t>
        <a:bodyPr/>
        <a:lstStyle/>
        <a:p>
          <a:endParaRPr lang="en-IN"/>
        </a:p>
      </dgm:t>
    </dgm:pt>
    <dgm:pt modelId="{693568E2-FFBB-4282-8CDD-A25762A11E12}" type="sibTrans" cxnId="{13DCE172-00F2-4079-B5FB-D45A8C407A0A}">
      <dgm:prSet/>
      <dgm:spPr/>
      <dgm:t>
        <a:bodyPr/>
        <a:lstStyle/>
        <a:p>
          <a:endParaRPr lang="en-IN"/>
        </a:p>
      </dgm:t>
    </dgm:pt>
    <dgm:pt modelId="{A3AF06FB-5FAD-48B2-B12C-4B1C4BEFBC24}" type="pres">
      <dgm:prSet presAssocID="{A9465761-2A76-4CE3-A2A7-972D55FD0721}" presName="compositeShape" presStyleCnt="0">
        <dgm:presLayoutVars>
          <dgm:chMax val="2"/>
          <dgm:dir/>
          <dgm:resizeHandles val="exact"/>
        </dgm:presLayoutVars>
      </dgm:prSet>
      <dgm:spPr/>
    </dgm:pt>
    <dgm:pt modelId="{9D22A5AF-4B16-49A7-A687-5BE402AFF6B1}" type="pres">
      <dgm:prSet presAssocID="{A9465761-2A76-4CE3-A2A7-972D55FD0721}" presName="divider" presStyleLbl="fgShp" presStyleIdx="0" presStyleCnt="1"/>
      <dgm:spPr/>
    </dgm:pt>
    <dgm:pt modelId="{E700ABC0-E06D-4B3F-A38D-8D16D9746DE2}" type="pres">
      <dgm:prSet presAssocID="{9C67E583-DC79-401A-83F0-970D2385461F}" presName="downArrow" presStyleLbl="node1" presStyleIdx="0" presStyleCnt="2"/>
      <dgm:spPr/>
    </dgm:pt>
    <dgm:pt modelId="{6EE80DF3-EBE2-4911-B255-A11206D35137}" type="pres">
      <dgm:prSet presAssocID="{9C67E583-DC79-401A-83F0-970D2385461F}" presName="downArrowText" presStyleLbl="revTx" presStyleIdx="0" presStyleCnt="2">
        <dgm:presLayoutVars>
          <dgm:bulletEnabled val="1"/>
        </dgm:presLayoutVars>
      </dgm:prSet>
      <dgm:spPr/>
    </dgm:pt>
    <dgm:pt modelId="{721FEA4C-933D-44B6-AC51-8DE0B4FF1BEA}" type="pres">
      <dgm:prSet presAssocID="{3C39BECC-9167-4524-B7D2-D9CAE815538E}" presName="upArrow" presStyleLbl="node1" presStyleIdx="1" presStyleCnt="2"/>
      <dgm:spPr/>
    </dgm:pt>
    <dgm:pt modelId="{DCF83DC2-9674-46DC-9EBD-023521F7FF89}" type="pres">
      <dgm:prSet presAssocID="{3C39BECC-9167-4524-B7D2-D9CAE815538E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9BF21E4F-A7A3-46F1-9724-AAE6761F6C2D}" type="presOf" srcId="{9C67E583-DC79-401A-83F0-970D2385461F}" destId="{6EE80DF3-EBE2-4911-B255-A11206D35137}" srcOrd="0" destOrd="0" presId="urn:microsoft.com/office/officeart/2005/8/layout/arrow3"/>
    <dgm:cxn modelId="{13DCE172-00F2-4079-B5FB-D45A8C407A0A}" srcId="{A9465761-2A76-4CE3-A2A7-972D55FD0721}" destId="{3C39BECC-9167-4524-B7D2-D9CAE815538E}" srcOrd="1" destOrd="0" parTransId="{1AA2E904-730E-4AC5-80E1-870F3B7E0E6B}" sibTransId="{693568E2-FFBB-4282-8CDD-A25762A11E12}"/>
    <dgm:cxn modelId="{380A6EC5-33B4-43E4-80F5-FCEEDDB33F4F}" type="presOf" srcId="{3C39BECC-9167-4524-B7D2-D9CAE815538E}" destId="{DCF83DC2-9674-46DC-9EBD-023521F7FF89}" srcOrd="0" destOrd="0" presId="urn:microsoft.com/office/officeart/2005/8/layout/arrow3"/>
    <dgm:cxn modelId="{E2B61BF3-3986-426D-8FFC-9294FC3D77A6}" srcId="{A9465761-2A76-4CE3-A2A7-972D55FD0721}" destId="{9C67E583-DC79-401A-83F0-970D2385461F}" srcOrd="0" destOrd="0" parTransId="{E340A6E0-55F8-4650-9C0A-798334E1E251}" sibTransId="{EF2F99F2-4396-4444-AF2B-6988A768A823}"/>
    <dgm:cxn modelId="{302328FE-1E81-4222-B77E-25F66D449C2C}" type="presOf" srcId="{A9465761-2A76-4CE3-A2A7-972D55FD0721}" destId="{A3AF06FB-5FAD-48B2-B12C-4B1C4BEFBC24}" srcOrd="0" destOrd="0" presId="urn:microsoft.com/office/officeart/2005/8/layout/arrow3"/>
    <dgm:cxn modelId="{7A28AA08-45C5-4B8F-913F-997BF4DEDD95}" type="presParOf" srcId="{A3AF06FB-5FAD-48B2-B12C-4B1C4BEFBC24}" destId="{9D22A5AF-4B16-49A7-A687-5BE402AFF6B1}" srcOrd="0" destOrd="0" presId="urn:microsoft.com/office/officeart/2005/8/layout/arrow3"/>
    <dgm:cxn modelId="{54710869-BC2C-4667-953E-8BDAA16AFA9F}" type="presParOf" srcId="{A3AF06FB-5FAD-48B2-B12C-4B1C4BEFBC24}" destId="{E700ABC0-E06D-4B3F-A38D-8D16D9746DE2}" srcOrd="1" destOrd="0" presId="urn:microsoft.com/office/officeart/2005/8/layout/arrow3"/>
    <dgm:cxn modelId="{B4EB9289-EE33-438B-B6C5-E9AF40317CC9}" type="presParOf" srcId="{A3AF06FB-5FAD-48B2-B12C-4B1C4BEFBC24}" destId="{6EE80DF3-EBE2-4911-B255-A11206D35137}" srcOrd="2" destOrd="0" presId="urn:microsoft.com/office/officeart/2005/8/layout/arrow3"/>
    <dgm:cxn modelId="{3D246BA4-7AF1-4F50-A2C3-BD069634EBCA}" type="presParOf" srcId="{A3AF06FB-5FAD-48B2-B12C-4B1C4BEFBC24}" destId="{721FEA4C-933D-44B6-AC51-8DE0B4FF1BEA}" srcOrd="3" destOrd="0" presId="urn:microsoft.com/office/officeart/2005/8/layout/arrow3"/>
    <dgm:cxn modelId="{40BEFFB9-1BD3-4288-96EC-CB347A5E57BC}" type="presParOf" srcId="{A3AF06FB-5FAD-48B2-B12C-4B1C4BEFBC24}" destId="{DCF83DC2-9674-46DC-9EBD-023521F7FF8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186749-4351-40F9-8448-F883375783B8}" type="doc">
      <dgm:prSet loTypeId="urn:microsoft.com/office/officeart/2005/8/layout/list1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243EA06B-1019-42AD-9048-7FCE22F54BDF}">
      <dgm:prSet phldrT="[Text]"/>
      <dgm:spPr/>
      <dgm:t>
        <a:bodyPr/>
        <a:lstStyle/>
        <a:p>
          <a:r>
            <a:rPr lang="en-IN" b="1" dirty="0"/>
            <a:t>Growth and Development of Farmers</a:t>
          </a:r>
          <a:r>
            <a:rPr lang="en-IN" dirty="0"/>
            <a:t> </a:t>
          </a:r>
        </a:p>
      </dgm:t>
    </dgm:pt>
    <dgm:pt modelId="{46AAFE34-63D7-4600-AEE0-96E71B24AF77}" type="parTrans" cxnId="{00669B89-5BD7-4D83-9B45-E17928400587}">
      <dgm:prSet/>
      <dgm:spPr/>
      <dgm:t>
        <a:bodyPr/>
        <a:lstStyle/>
        <a:p>
          <a:endParaRPr lang="en-IN"/>
        </a:p>
      </dgm:t>
    </dgm:pt>
    <dgm:pt modelId="{DCA46B5C-B884-4604-AC09-A6B76B7550CE}" type="sibTrans" cxnId="{00669B89-5BD7-4D83-9B45-E17928400587}">
      <dgm:prSet/>
      <dgm:spPr/>
      <dgm:t>
        <a:bodyPr/>
        <a:lstStyle/>
        <a:p>
          <a:endParaRPr lang="en-IN"/>
        </a:p>
      </dgm:t>
    </dgm:pt>
    <dgm:pt modelId="{1927A54E-A751-4247-92B3-164360E2334A}">
      <dgm:prSet phldrT="[Text]"/>
      <dgm:spPr/>
      <dgm:t>
        <a:bodyPr/>
        <a:lstStyle/>
        <a:p>
          <a:r>
            <a:rPr lang="en-IN" b="1" dirty="0"/>
            <a:t>Generating New Employment</a:t>
          </a:r>
          <a:r>
            <a:rPr lang="en-IN" dirty="0"/>
            <a:t> </a:t>
          </a:r>
        </a:p>
      </dgm:t>
    </dgm:pt>
    <dgm:pt modelId="{EF92FAE6-A231-4646-90F4-5FB40BA97853}" type="parTrans" cxnId="{64CA11DA-E3E2-4851-923A-6BBD4ED1411B}">
      <dgm:prSet/>
      <dgm:spPr/>
      <dgm:t>
        <a:bodyPr/>
        <a:lstStyle/>
        <a:p>
          <a:endParaRPr lang="en-IN"/>
        </a:p>
      </dgm:t>
    </dgm:pt>
    <dgm:pt modelId="{3980C0EA-7963-405B-BCEA-8491F44FE62E}" type="sibTrans" cxnId="{64CA11DA-E3E2-4851-923A-6BBD4ED1411B}">
      <dgm:prSet/>
      <dgm:spPr/>
      <dgm:t>
        <a:bodyPr/>
        <a:lstStyle/>
        <a:p>
          <a:endParaRPr lang="en-IN"/>
        </a:p>
      </dgm:t>
    </dgm:pt>
    <dgm:pt modelId="{DC24B6F6-AB90-47BE-A111-91B191E64529}">
      <dgm:prSet phldrT="[Text]"/>
      <dgm:spPr/>
      <dgm:t>
        <a:bodyPr/>
        <a:lstStyle/>
        <a:p>
          <a:r>
            <a:rPr lang="en-IN" b="1" dirty="0"/>
            <a:t>Benefits to Consumers Entry of foreign retailers</a:t>
          </a:r>
          <a:r>
            <a:rPr lang="en-IN" dirty="0"/>
            <a:t> </a:t>
          </a:r>
        </a:p>
      </dgm:t>
    </dgm:pt>
    <dgm:pt modelId="{B8F03500-4C60-43C4-9C7B-7594E9D452FC}" type="parTrans" cxnId="{B04F51F0-B117-4F41-914B-E6416591E1DD}">
      <dgm:prSet/>
      <dgm:spPr/>
      <dgm:t>
        <a:bodyPr/>
        <a:lstStyle/>
        <a:p>
          <a:endParaRPr lang="en-IN"/>
        </a:p>
      </dgm:t>
    </dgm:pt>
    <dgm:pt modelId="{9C3E5618-2271-46EB-A016-CB36B78377CE}" type="sibTrans" cxnId="{B04F51F0-B117-4F41-914B-E6416591E1DD}">
      <dgm:prSet/>
      <dgm:spPr/>
      <dgm:t>
        <a:bodyPr/>
        <a:lstStyle/>
        <a:p>
          <a:endParaRPr lang="en-IN"/>
        </a:p>
      </dgm:t>
    </dgm:pt>
    <dgm:pt modelId="{968D3103-1BAE-4BB4-9A2F-FC23A027D03D}">
      <dgm:prSet phldrT="[Text]"/>
      <dgm:spPr/>
      <dgm:t>
        <a:bodyPr/>
        <a:lstStyle/>
        <a:p>
          <a:r>
            <a:rPr lang="en-IN" b="1" dirty="0"/>
            <a:t>Capital Inflow FDI in retail trade</a:t>
          </a:r>
          <a:r>
            <a:rPr lang="en-IN" dirty="0"/>
            <a:t> </a:t>
          </a:r>
        </a:p>
      </dgm:t>
    </dgm:pt>
    <dgm:pt modelId="{02604920-82A6-489B-BD84-65D741F7F892}" type="parTrans" cxnId="{A7757964-FA52-487D-A8DB-8C71FFEC1DAD}">
      <dgm:prSet/>
      <dgm:spPr/>
      <dgm:t>
        <a:bodyPr/>
        <a:lstStyle/>
        <a:p>
          <a:endParaRPr lang="en-IN"/>
        </a:p>
      </dgm:t>
    </dgm:pt>
    <dgm:pt modelId="{E3E33E3C-D789-4A29-AB7F-0988629A7227}" type="sibTrans" cxnId="{A7757964-FA52-487D-A8DB-8C71FFEC1DAD}">
      <dgm:prSet/>
      <dgm:spPr/>
      <dgm:t>
        <a:bodyPr/>
        <a:lstStyle/>
        <a:p>
          <a:endParaRPr lang="en-IN"/>
        </a:p>
      </dgm:t>
    </dgm:pt>
    <dgm:pt modelId="{317814E7-3947-46A6-BC3D-24453FED10B5}">
      <dgm:prSet phldrT="[Text]"/>
      <dgm:spPr/>
      <dgm:t>
        <a:bodyPr/>
        <a:lstStyle/>
        <a:p>
          <a:r>
            <a:rPr lang="en-IN" b="1" dirty="0"/>
            <a:t>Infrastructure Development India</a:t>
          </a:r>
          <a:r>
            <a:rPr lang="en-IN" dirty="0"/>
            <a:t> </a:t>
          </a:r>
        </a:p>
      </dgm:t>
    </dgm:pt>
    <dgm:pt modelId="{AE37020D-FFD9-4D97-9629-31D8FC8F883D}" type="parTrans" cxnId="{0CBC130D-805A-4238-BFD8-25B554BC82C2}">
      <dgm:prSet/>
      <dgm:spPr/>
      <dgm:t>
        <a:bodyPr/>
        <a:lstStyle/>
        <a:p>
          <a:endParaRPr lang="en-IN"/>
        </a:p>
      </dgm:t>
    </dgm:pt>
    <dgm:pt modelId="{8F8F3BD2-D30D-4D73-9E87-4B30CA73F1AC}" type="sibTrans" cxnId="{0CBC130D-805A-4238-BFD8-25B554BC82C2}">
      <dgm:prSet/>
      <dgm:spPr/>
      <dgm:t>
        <a:bodyPr/>
        <a:lstStyle/>
        <a:p>
          <a:endParaRPr lang="en-IN"/>
        </a:p>
      </dgm:t>
    </dgm:pt>
    <dgm:pt modelId="{6A9138C6-B7BC-484B-B306-86707EE7F7F4}" type="pres">
      <dgm:prSet presAssocID="{2B186749-4351-40F9-8448-F883375783B8}" presName="linear" presStyleCnt="0">
        <dgm:presLayoutVars>
          <dgm:dir/>
          <dgm:animLvl val="lvl"/>
          <dgm:resizeHandles val="exact"/>
        </dgm:presLayoutVars>
      </dgm:prSet>
      <dgm:spPr/>
    </dgm:pt>
    <dgm:pt modelId="{DCC76BEC-AE64-4A3D-B779-827CD9C9A134}" type="pres">
      <dgm:prSet presAssocID="{243EA06B-1019-42AD-9048-7FCE22F54BDF}" presName="parentLin" presStyleCnt="0"/>
      <dgm:spPr/>
    </dgm:pt>
    <dgm:pt modelId="{A0722900-EC1A-494D-8E65-125E4B8F6009}" type="pres">
      <dgm:prSet presAssocID="{243EA06B-1019-42AD-9048-7FCE22F54BDF}" presName="parentLeftMargin" presStyleLbl="node1" presStyleIdx="0" presStyleCnt="5"/>
      <dgm:spPr/>
    </dgm:pt>
    <dgm:pt modelId="{8EDC7AC6-31ED-4A7C-842E-371B4E49761C}" type="pres">
      <dgm:prSet presAssocID="{243EA06B-1019-42AD-9048-7FCE22F54BD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606CB33-61D6-4CD7-AEE2-B077B597CEE9}" type="pres">
      <dgm:prSet presAssocID="{243EA06B-1019-42AD-9048-7FCE22F54BDF}" presName="negativeSpace" presStyleCnt="0"/>
      <dgm:spPr/>
    </dgm:pt>
    <dgm:pt modelId="{E85E439F-9A03-405A-96F9-1AB119220378}" type="pres">
      <dgm:prSet presAssocID="{243EA06B-1019-42AD-9048-7FCE22F54BDF}" presName="childText" presStyleLbl="conFgAcc1" presStyleIdx="0" presStyleCnt="5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19000"/>
          </a:schemeClr>
        </a:solidFill>
      </dgm:spPr>
    </dgm:pt>
    <dgm:pt modelId="{62C39449-E29C-4E8D-A5F0-2624E5878702}" type="pres">
      <dgm:prSet presAssocID="{DCA46B5C-B884-4604-AC09-A6B76B7550CE}" presName="spaceBetweenRectangles" presStyleCnt="0"/>
      <dgm:spPr/>
    </dgm:pt>
    <dgm:pt modelId="{022ED942-784B-4768-81B5-53DA3D70443E}" type="pres">
      <dgm:prSet presAssocID="{1927A54E-A751-4247-92B3-164360E2334A}" presName="parentLin" presStyleCnt="0"/>
      <dgm:spPr/>
    </dgm:pt>
    <dgm:pt modelId="{D3306472-1745-4949-B822-890CA7D05E0C}" type="pres">
      <dgm:prSet presAssocID="{1927A54E-A751-4247-92B3-164360E2334A}" presName="parentLeftMargin" presStyleLbl="node1" presStyleIdx="0" presStyleCnt="5"/>
      <dgm:spPr/>
    </dgm:pt>
    <dgm:pt modelId="{DDE1D5E7-C26E-426C-BCCE-E9848EB3667C}" type="pres">
      <dgm:prSet presAssocID="{1927A54E-A751-4247-92B3-164360E2334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2637F80-6D2B-4032-BD6C-9A7BA605521E}" type="pres">
      <dgm:prSet presAssocID="{1927A54E-A751-4247-92B3-164360E2334A}" presName="negativeSpace" presStyleCnt="0"/>
      <dgm:spPr/>
    </dgm:pt>
    <dgm:pt modelId="{E8078699-AEB9-48A2-9727-66AE9208E939}" type="pres">
      <dgm:prSet presAssocID="{1927A54E-A751-4247-92B3-164360E2334A}" presName="childText" presStyleLbl="conFgAcc1" presStyleIdx="1" presStyleCnt="5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17000"/>
          </a:schemeClr>
        </a:solidFill>
      </dgm:spPr>
    </dgm:pt>
    <dgm:pt modelId="{6E1CE878-FABE-4CDA-9F46-8D80DA1246FE}" type="pres">
      <dgm:prSet presAssocID="{3980C0EA-7963-405B-BCEA-8491F44FE62E}" presName="spaceBetweenRectangles" presStyleCnt="0"/>
      <dgm:spPr/>
    </dgm:pt>
    <dgm:pt modelId="{62DEF87E-CFB5-4E58-8DA1-2197453DA7A8}" type="pres">
      <dgm:prSet presAssocID="{DC24B6F6-AB90-47BE-A111-91B191E64529}" presName="parentLin" presStyleCnt="0"/>
      <dgm:spPr/>
    </dgm:pt>
    <dgm:pt modelId="{24A7D8FC-D83C-4E1F-9FE4-7600F59D34E2}" type="pres">
      <dgm:prSet presAssocID="{DC24B6F6-AB90-47BE-A111-91B191E64529}" presName="parentLeftMargin" presStyleLbl="node1" presStyleIdx="1" presStyleCnt="5"/>
      <dgm:spPr/>
    </dgm:pt>
    <dgm:pt modelId="{FB791BCB-36E1-4AF4-92AC-B63B7EBF5EBE}" type="pres">
      <dgm:prSet presAssocID="{DC24B6F6-AB90-47BE-A111-91B191E6452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56D8580-1C36-4CDB-8D70-2CC7E4746DD2}" type="pres">
      <dgm:prSet presAssocID="{DC24B6F6-AB90-47BE-A111-91B191E64529}" presName="negativeSpace" presStyleCnt="0"/>
      <dgm:spPr/>
    </dgm:pt>
    <dgm:pt modelId="{E0EFA055-BF22-469D-8365-E539A189C9CE}" type="pres">
      <dgm:prSet presAssocID="{DC24B6F6-AB90-47BE-A111-91B191E64529}" presName="childText" presStyleLbl="conFgAcc1" presStyleIdx="2" presStyleCnt="5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21000"/>
          </a:schemeClr>
        </a:solidFill>
      </dgm:spPr>
    </dgm:pt>
    <dgm:pt modelId="{CD81F4F8-ED28-4D07-AC68-4A2A3AF0B427}" type="pres">
      <dgm:prSet presAssocID="{9C3E5618-2271-46EB-A016-CB36B78377CE}" presName="spaceBetweenRectangles" presStyleCnt="0"/>
      <dgm:spPr/>
    </dgm:pt>
    <dgm:pt modelId="{DBB10DEB-BB36-4843-AC54-525770F51377}" type="pres">
      <dgm:prSet presAssocID="{968D3103-1BAE-4BB4-9A2F-FC23A027D03D}" presName="parentLin" presStyleCnt="0"/>
      <dgm:spPr/>
    </dgm:pt>
    <dgm:pt modelId="{5E50471F-B36F-49E9-991D-94092F7CA3BE}" type="pres">
      <dgm:prSet presAssocID="{968D3103-1BAE-4BB4-9A2F-FC23A027D03D}" presName="parentLeftMargin" presStyleLbl="node1" presStyleIdx="2" presStyleCnt="5"/>
      <dgm:spPr/>
    </dgm:pt>
    <dgm:pt modelId="{98198B09-6923-497D-872A-22460CAFCD27}" type="pres">
      <dgm:prSet presAssocID="{968D3103-1BAE-4BB4-9A2F-FC23A027D03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EDD9335-159A-4880-81AE-AA87FBAEBCC9}" type="pres">
      <dgm:prSet presAssocID="{968D3103-1BAE-4BB4-9A2F-FC23A027D03D}" presName="negativeSpace" presStyleCnt="0"/>
      <dgm:spPr/>
    </dgm:pt>
    <dgm:pt modelId="{D63A140B-48D9-4E57-81D2-A21D41E093FC}" type="pres">
      <dgm:prSet presAssocID="{968D3103-1BAE-4BB4-9A2F-FC23A027D03D}" presName="childText" presStyleLbl="conFgAcc1" presStyleIdx="3" presStyleCnt="5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22000"/>
          </a:schemeClr>
        </a:solidFill>
      </dgm:spPr>
    </dgm:pt>
    <dgm:pt modelId="{75FB24BC-9BA5-4B7B-ABA9-C299F4EAEE4C}" type="pres">
      <dgm:prSet presAssocID="{E3E33E3C-D789-4A29-AB7F-0988629A7227}" presName="spaceBetweenRectangles" presStyleCnt="0"/>
      <dgm:spPr/>
    </dgm:pt>
    <dgm:pt modelId="{54CFBA17-E166-4B85-B36D-955A7C581E3F}" type="pres">
      <dgm:prSet presAssocID="{317814E7-3947-46A6-BC3D-24453FED10B5}" presName="parentLin" presStyleCnt="0"/>
      <dgm:spPr/>
    </dgm:pt>
    <dgm:pt modelId="{33BF2F04-BFA4-4A07-B6AF-95146A14433A}" type="pres">
      <dgm:prSet presAssocID="{317814E7-3947-46A6-BC3D-24453FED10B5}" presName="parentLeftMargin" presStyleLbl="node1" presStyleIdx="3" presStyleCnt="5"/>
      <dgm:spPr/>
    </dgm:pt>
    <dgm:pt modelId="{20572106-A473-4EDD-B38E-7E2F814D124A}" type="pres">
      <dgm:prSet presAssocID="{317814E7-3947-46A6-BC3D-24453FED10B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AC059FB7-6F9D-4960-A72D-DC2F93E33A48}" type="pres">
      <dgm:prSet presAssocID="{317814E7-3947-46A6-BC3D-24453FED10B5}" presName="negativeSpace" presStyleCnt="0"/>
      <dgm:spPr/>
    </dgm:pt>
    <dgm:pt modelId="{8A354CE3-846F-4B2B-A9FC-2977F49FFEF2}" type="pres">
      <dgm:prSet presAssocID="{317814E7-3947-46A6-BC3D-24453FED10B5}" presName="childText" presStyleLbl="conFgAcc1" presStyleIdx="4" presStyleCnt="5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51000"/>
          </a:schemeClr>
        </a:solidFill>
      </dgm:spPr>
    </dgm:pt>
  </dgm:ptLst>
  <dgm:cxnLst>
    <dgm:cxn modelId="{51652E00-E67F-4B95-8DDD-670DC02E6595}" type="presOf" srcId="{DC24B6F6-AB90-47BE-A111-91B191E64529}" destId="{24A7D8FC-D83C-4E1F-9FE4-7600F59D34E2}" srcOrd="0" destOrd="0" presId="urn:microsoft.com/office/officeart/2005/8/layout/list1"/>
    <dgm:cxn modelId="{0CBC130D-805A-4238-BFD8-25B554BC82C2}" srcId="{2B186749-4351-40F9-8448-F883375783B8}" destId="{317814E7-3947-46A6-BC3D-24453FED10B5}" srcOrd="4" destOrd="0" parTransId="{AE37020D-FFD9-4D97-9629-31D8FC8F883D}" sibTransId="{8F8F3BD2-D30D-4D73-9E87-4B30CA73F1AC}"/>
    <dgm:cxn modelId="{052ED117-CC3D-4AD6-97FF-2DF4013B152A}" type="presOf" srcId="{2B186749-4351-40F9-8448-F883375783B8}" destId="{6A9138C6-B7BC-484B-B306-86707EE7F7F4}" srcOrd="0" destOrd="0" presId="urn:microsoft.com/office/officeart/2005/8/layout/list1"/>
    <dgm:cxn modelId="{D2D2955E-4E08-47B0-A386-8AD215BD421E}" type="presOf" srcId="{317814E7-3947-46A6-BC3D-24453FED10B5}" destId="{20572106-A473-4EDD-B38E-7E2F814D124A}" srcOrd="1" destOrd="0" presId="urn:microsoft.com/office/officeart/2005/8/layout/list1"/>
    <dgm:cxn modelId="{A7757964-FA52-487D-A8DB-8C71FFEC1DAD}" srcId="{2B186749-4351-40F9-8448-F883375783B8}" destId="{968D3103-1BAE-4BB4-9A2F-FC23A027D03D}" srcOrd="3" destOrd="0" parTransId="{02604920-82A6-489B-BD84-65D741F7F892}" sibTransId="{E3E33E3C-D789-4A29-AB7F-0988629A7227}"/>
    <dgm:cxn modelId="{E3AA6155-450C-4F42-885E-6478777DD797}" type="presOf" srcId="{DC24B6F6-AB90-47BE-A111-91B191E64529}" destId="{FB791BCB-36E1-4AF4-92AC-B63B7EBF5EBE}" srcOrd="1" destOrd="0" presId="urn:microsoft.com/office/officeart/2005/8/layout/list1"/>
    <dgm:cxn modelId="{00669B89-5BD7-4D83-9B45-E17928400587}" srcId="{2B186749-4351-40F9-8448-F883375783B8}" destId="{243EA06B-1019-42AD-9048-7FCE22F54BDF}" srcOrd="0" destOrd="0" parTransId="{46AAFE34-63D7-4600-AEE0-96E71B24AF77}" sibTransId="{DCA46B5C-B884-4604-AC09-A6B76B7550CE}"/>
    <dgm:cxn modelId="{7282D0A8-B12D-472F-9DB6-62235881F322}" type="presOf" srcId="{968D3103-1BAE-4BB4-9A2F-FC23A027D03D}" destId="{98198B09-6923-497D-872A-22460CAFCD27}" srcOrd="1" destOrd="0" presId="urn:microsoft.com/office/officeart/2005/8/layout/list1"/>
    <dgm:cxn modelId="{D77971AA-6288-4B36-9B84-D3709CD7459A}" type="presOf" srcId="{243EA06B-1019-42AD-9048-7FCE22F54BDF}" destId="{A0722900-EC1A-494D-8E65-125E4B8F6009}" srcOrd="0" destOrd="0" presId="urn:microsoft.com/office/officeart/2005/8/layout/list1"/>
    <dgm:cxn modelId="{82FA55B1-FAFE-40B6-A91D-DD99A58EE666}" type="presOf" srcId="{1927A54E-A751-4247-92B3-164360E2334A}" destId="{D3306472-1745-4949-B822-890CA7D05E0C}" srcOrd="0" destOrd="0" presId="urn:microsoft.com/office/officeart/2005/8/layout/list1"/>
    <dgm:cxn modelId="{71FC0BB2-A58B-43C9-87DD-4481F5060529}" type="presOf" srcId="{317814E7-3947-46A6-BC3D-24453FED10B5}" destId="{33BF2F04-BFA4-4A07-B6AF-95146A14433A}" srcOrd="0" destOrd="0" presId="urn:microsoft.com/office/officeart/2005/8/layout/list1"/>
    <dgm:cxn modelId="{4457FFCE-1D70-4905-922D-CD1328283207}" type="presOf" srcId="{1927A54E-A751-4247-92B3-164360E2334A}" destId="{DDE1D5E7-C26E-426C-BCCE-E9848EB3667C}" srcOrd="1" destOrd="0" presId="urn:microsoft.com/office/officeart/2005/8/layout/list1"/>
    <dgm:cxn modelId="{64CA11DA-E3E2-4851-923A-6BBD4ED1411B}" srcId="{2B186749-4351-40F9-8448-F883375783B8}" destId="{1927A54E-A751-4247-92B3-164360E2334A}" srcOrd="1" destOrd="0" parTransId="{EF92FAE6-A231-4646-90F4-5FB40BA97853}" sibTransId="{3980C0EA-7963-405B-BCEA-8491F44FE62E}"/>
    <dgm:cxn modelId="{31CAE9E9-AAD5-482D-8E0D-9139B7F617D5}" type="presOf" srcId="{243EA06B-1019-42AD-9048-7FCE22F54BDF}" destId="{8EDC7AC6-31ED-4A7C-842E-371B4E49761C}" srcOrd="1" destOrd="0" presId="urn:microsoft.com/office/officeart/2005/8/layout/list1"/>
    <dgm:cxn modelId="{B04F51F0-B117-4F41-914B-E6416591E1DD}" srcId="{2B186749-4351-40F9-8448-F883375783B8}" destId="{DC24B6F6-AB90-47BE-A111-91B191E64529}" srcOrd="2" destOrd="0" parTransId="{B8F03500-4C60-43C4-9C7B-7594E9D452FC}" sibTransId="{9C3E5618-2271-46EB-A016-CB36B78377CE}"/>
    <dgm:cxn modelId="{DE6412F5-2A22-4372-ACBA-0652B3852270}" type="presOf" srcId="{968D3103-1BAE-4BB4-9A2F-FC23A027D03D}" destId="{5E50471F-B36F-49E9-991D-94092F7CA3BE}" srcOrd="0" destOrd="0" presId="urn:microsoft.com/office/officeart/2005/8/layout/list1"/>
    <dgm:cxn modelId="{74FE1248-78DA-4295-A1EA-A933D4592C6D}" type="presParOf" srcId="{6A9138C6-B7BC-484B-B306-86707EE7F7F4}" destId="{DCC76BEC-AE64-4A3D-B779-827CD9C9A134}" srcOrd="0" destOrd="0" presId="urn:microsoft.com/office/officeart/2005/8/layout/list1"/>
    <dgm:cxn modelId="{B8C7AC62-842B-40EB-BD9E-6B6583826BBB}" type="presParOf" srcId="{DCC76BEC-AE64-4A3D-B779-827CD9C9A134}" destId="{A0722900-EC1A-494D-8E65-125E4B8F6009}" srcOrd="0" destOrd="0" presId="urn:microsoft.com/office/officeart/2005/8/layout/list1"/>
    <dgm:cxn modelId="{525F8119-7521-491D-AAF0-264060F9BCC0}" type="presParOf" srcId="{DCC76BEC-AE64-4A3D-B779-827CD9C9A134}" destId="{8EDC7AC6-31ED-4A7C-842E-371B4E49761C}" srcOrd="1" destOrd="0" presId="urn:microsoft.com/office/officeart/2005/8/layout/list1"/>
    <dgm:cxn modelId="{7D3258D0-E690-437A-ACE3-55A2A62BA873}" type="presParOf" srcId="{6A9138C6-B7BC-484B-B306-86707EE7F7F4}" destId="{F606CB33-61D6-4CD7-AEE2-B077B597CEE9}" srcOrd="1" destOrd="0" presId="urn:microsoft.com/office/officeart/2005/8/layout/list1"/>
    <dgm:cxn modelId="{A8EC98AF-EDF9-4886-B13D-F4D940696A97}" type="presParOf" srcId="{6A9138C6-B7BC-484B-B306-86707EE7F7F4}" destId="{E85E439F-9A03-405A-96F9-1AB119220378}" srcOrd="2" destOrd="0" presId="urn:microsoft.com/office/officeart/2005/8/layout/list1"/>
    <dgm:cxn modelId="{1ED3F031-005E-4BE8-BAA4-A776DA958577}" type="presParOf" srcId="{6A9138C6-B7BC-484B-B306-86707EE7F7F4}" destId="{62C39449-E29C-4E8D-A5F0-2624E5878702}" srcOrd="3" destOrd="0" presId="urn:microsoft.com/office/officeart/2005/8/layout/list1"/>
    <dgm:cxn modelId="{B155D45B-02A2-4512-8124-8DDDD864A121}" type="presParOf" srcId="{6A9138C6-B7BC-484B-B306-86707EE7F7F4}" destId="{022ED942-784B-4768-81B5-53DA3D70443E}" srcOrd="4" destOrd="0" presId="urn:microsoft.com/office/officeart/2005/8/layout/list1"/>
    <dgm:cxn modelId="{C119B945-E769-4006-8CD3-4291864F6C20}" type="presParOf" srcId="{022ED942-784B-4768-81B5-53DA3D70443E}" destId="{D3306472-1745-4949-B822-890CA7D05E0C}" srcOrd="0" destOrd="0" presId="urn:microsoft.com/office/officeart/2005/8/layout/list1"/>
    <dgm:cxn modelId="{5C81E68E-13E2-444F-B072-96056B99E4E7}" type="presParOf" srcId="{022ED942-784B-4768-81B5-53DA3D70443E}" destId="{DDE1D5E7-C26E-426C-BCCE-E9848EB3667C}" srcOrd="1" destOrd="0" presId="urn:microsoft.com/office/officeart/2005/8/layout/list1"/>
    <dgm:cxn modelId="{C94CAECF-4F95-4123-89C4-9B59E6EFC2AA}" type="presParOf" srcId="{6A9138C6-B7BC-484B-B306-86707EE7F7F4}" destId="{82637F80-6D2B-4032-BD6C-9A7BA605521E}" srcOrd="5" destOrd="0" presId="urn:microsoft.com/office/officeart/2005/8/layout/list1"/>
    <dgm:cxn modelId="{60DDCB86-33F1-46F2-A512-ACCA0EC0A087}" type="presParOf" srcId="{6A9138C6-B7BC-484B-B306-86707EE7F7F4}" destId="{E8078699-AEB9-48A2-9727-66AE9208E939}" srcOrd="6" destOrd="0" presId="urn:microsoft.com/office/officeart/2005/8/layout/list1"/>
    <dgm:cxn modelId="{BE162EB7-6526-43A6-9DDA-82D271541DB5}" type="presParOf" srcId="{6A9138C6-B7BC-484B-B306-86707EE7F7F4}" destId="{6E1CE878-FABE-4CDA-9F46-8D80DA1246FE}" srcOrd="7" destOrd="0" presId="urn:microsoft.com/office/officeart/2005/8/layout/list1"/>
    <dgm:cxn modelId="{2D0EC7E0-F045-4C0B-85B5-9FCE3ECBA762}" type="presParOf" srcId="{6A9138C6-B7BC-484B-B306-86707EE7F7F4}" destId="{62DEF87E-CFB5-4E58-8DA1-2197453DA7A8}" srcOrd="8" destOrd="0" presId="urn:microsoft.com/office/officeart/2005/8/layout/list1"/>
    <dgm:cxn modelId="{94C77D72-D060-407F-AC31-C76E1547F1B0}" type="presParOf" srcId="{62DEF87E-CFB5-4E58-8DA1-2197453DA7A8}" destId="{24A7D8FC-D83C-4E1F-9FE4-7600F59D34E2}" srcOrd="0" destOrd="0" presId="urn:microsoft.com/office/officeart/2005/8/layout/list1"/>
    <dgm:cxn modelId="{28BB1574-F870-42F4-9D63-4C2A584FC437}" type="presParOf" srcId="{62DEF87E-CFB5-4E58-8DA1-2197453DA7A8}" destId="{FB791BCB-36E1-4AF4-92AC-B63B7EBF5EBE}" srcOrd="1" destOrd="0" presId="urn:microsoft.com/office/officeart/2005/8/layout/list1"/>
    <dgm:cxn modelId="{539A35DF-D276-4051-8A0E-299334DDFBC5}" type="presParOf" srcId="{6A9138C6-B7BC-484B-B306-86707EE7F7F4}" destId="{F56D8580-1C36-4CDB-8D70-2CC7E4746DD2}" srcOrd="9" destOrd="0" presId="urn:microsoft.com/office/officeart/2005/8/layout/list1"/>
    <dgm:cxn modelId="{8247EFD6-3643-45E3-9529-024C40473854}" type="presParOf" srcId="{6A9138C6-B7BC-484B-B306-86707EE7F7F4}" destId="{E0EFA055-BF22-469D-8365-E539A189C9CE}" srcOrd="10" destOrd="0" presId="urn:microsoft.com/office/officeart/2005/8/layout/list1"/>
    <dgm:cxn modelId="{7647C9D3-C462-499B-98F1-CE1ED56531CE}" type="presParOf" srcId="{6A9138C6-B7BC-484B-B306-86707EE7F7F4}" destId="{CD81F4F8-ED28-4D07-AC68-4A2A3AF0B427}" srcOrd="11" destOrd="0" presId="urn:microsoft.com/office/officeart/2005/8/layout/list1"/>
    <dgm:cxn modelId="{E4CFDF39-7DA0-484B-AE86-9AE358AB4344}" type="presParOf" srcId="{6A9138C6-B7BC-484B-B306-86707EE7F7F4}" destId="{DBB10DEB-BB36-4843-AC54-525770F51377}" srcOrd="12" destOrd="0" presId="urn:microsoft.com/office/officeart/2005/8/layout/list1"/>
    <dgm:cxn modelId="{385E2940-D46C-4BA3-9BEA-EB9DD26378F4}" type="presParOf" srcId="{DBB10DEB-BB36-4843-AC54-525770F51377}" destId="{5E50471F-B36F-49E9-991D-94092F7CA3BE}" srcOrd="0" destOrd="0" presId="urn:microsoft.com/office/officeart/2005/8/layout/list1"/>
    <dgm:cxn modelId="{A5C2A60B-E1B8-429F-B1B2-A22513181DCC}" type="presParOf" srcId="{DBB10DEB-BB36-4843-AC54-525770F51377}" destId="{98198B09-6923-497D-872A-22460CAFCD27}" srcOrd="1" destOrd="0" presId="urn:microsoft.com/office/officeart/2005/8/layout/list1"/>
    <dgm:cxn modelId="{D78BCD64-E691-4F69-BFEE-A10E00A43F60}" type="presParOf" srcId="{6A9138C6-B7BC-484B-B306-86707EE7F7F4}" destId="{CEDD9335-159A-4880-81AE-AA87FBAEBCC9}" srcOrd="13" destOrd="0" presId="urn:microsoft.com/office/officeart/2005/8/layout/list1"/>
    <dgm:cxn modelId="{C0B80124-9933-43C0-B5C3-C84A4E658518}" type="presParOf" srcId="{6A9138C6-B7BC-484B-B306-86707EE7F7F4}" destId="{D63A140B-48D9-4E57-81D2-A21D41E093FC}" srcOrd="14" destOrd="0" presId="urn:microsoft.com/office/officeart/2005/8/layout/list1"/>
    <dgm:cxn modelId="{D380F0E8-FBC0-48A9-9D40-58401D3B6A97}" type="presParOf" srcId="{6A9138C6-B7BC-484B-B306-86707EE7F7F4}" destId="{75FB24BC-9BA5-4B7B-ABA9-C299F4EAEE4C}" srcOrd="15" destOrd="0" presId="urn:microsoft.com/office/officeart/2005/8/layout/list1"/>
    <dgm:cxn modelId="{C85796AA-686F-4F6D-BC79-55EF01A623C9}" type="presParOf" srcId="{6A9138C6-B7BC-484B-B306-86707EE7F7F4}" destId="{54CFBA17-E166-4B85-B36D-955A7C581E3F}" srcOrd="16" destOrd="0" presId="urn:microsoft.com/office/officeart/2005/8/layout/list1"/>
    <dgm:cxn modelId="{A520CD3F-B967-43A2-B22C-232BAB6119F1}" type="presParOf" srcId="{54CFBA17-E166-4B85-B36D-955A7C581E3F}" destId="{33BF2F04-BFA4-4A07-B6AF-95146A14433A}" srcOrd="0" destOrd="0" presId="urn:microsoft.com/office/officeart/2005/8/layout/list1"/>
    <dgm:cxn modelId="{F9A45B8F-0E33-43D0-9162-0EA0A48E4E4A}" type="presParOf" srcId="{54CFBA17-E166-4B85-B36D-955A7C581E3F}" destId="{20572106-A473-4EDD-B38E-7E2F814D124A}" srcOrd="1" destOrd="0" presId="urn:microsoft.com/office/officeart/2005/8/layout/list1"/>
    <dgm:cxn modelId="{4CC753D6-3F0B-42CB-85C9-C5DE74DA5D7F}" type="presParOf" srcId="{6A9138C6-B7BC-484B-B306-86707EE7F7F4}" destId="{AC059FB7-6F9D-4960-A72D-DC2F93E33A48}" srcOrd="17" destOrd="0" presId="urn:microsoft.com/office/officeart/2005/8/layout/list1"/>
    <dgm:cxn modelId="{CE2A9A9E-5B4C-46F9-BD37-2291DC45BF79}" type="presParOf" srcId="{6A9138C6-B7BC-484B-B306-86707EE7F7F4}" destId="{8A354CE3-846F-4B2B-A9FC-2977F49FFEF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89F5FC-F2C5-4ECA-BE2C-D75343126052}" type="doc">
      <dgm:prSet loTypeId="urn:microsoft.com/office/officeart/2005/8/layout/list1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13D92019-3355-4E1C-AEBF-6108DA92AFEF}">
      <dgm:prSet phldrT="[Text]"/>
      <dgm:spPr/>
      <dgm:t>
        <a:bodyPr/>
        <a:lstStyle/>
        <a:p>
          <a:r>
            <a:rPr lang="en-IN" b="1" dirty="0"/>
            <a:t>Development of SSIs FDI</a:t>
          </a:r>
          <a:r>
            <a:rPr lang="en-IN" dirty="0"/>
            <a:t> </a:t>
          </a:r>
        </a:p>
      </dgm:t>
    </dgm:pt>
    <dgm:pt modelId="{21C3ABE4-508B-4BF3-8A15-6F885E342CED}" type="parTrans" cxnId="{58AEC8CE-6FE7-4D67-B548-9E878E9C634E}">
      <dgm:prSet/>
      <dgm:spPr/>
      <dgm:t>
        <a:bodyPr/>
        <a:lstStyle/>
        <a:p>
          <a:endParaRPr lang="en-IN"/>
        </a:p>
      </dgm:t>
    </dgm:pt>
    <dgm:pt modelId="{A138DAFF-F0E1-47E9-B85B-DD7152D12CE4}" type="sibTrans" cxnId="{58AEC8CE-6FE7-4D67-B548-9E878E9C634E}">
      <dgm:prSet/>
      <dgm:spPr/>
      <dgm:t>
        <a:bodyPr/>
        <a:lstStyle/>
        <a:p>
          <a:endParaRPr lang="en-IN"/>
        </a:p>
      </dgm:t>
    </dgm:pt>
    <dgm:pt modelId="{860E5F8F-0338-44AD-AEA6-E5932B0A8F58}">
      <dgm:prSet phldrT="[Text]"/>
      <dgm:spPr/>
      <dgm:t>
        <a:bodyPr/>
        <a:lstStyle/>
        <a:p>
          <a:r>
            <a:rPr lang="en-IN" b="1" dirty="0"/>
            <a:t>FDI reduce inflationary pressure</a:t>
          </a:r>
          <a:endParaRPr lang="en-IN" dirty="0"/>
        </a:p>
      </dgm:t>
    </dgm:pt>
    <dgm:pt modelId="{1F8664F7-E748-4AE4-BAD3-D5453C066359}" type="parTrans" cxnId="{29E243C2-BE12-49F6-90D2-91710B34A0E7}">
      <dgm:prSet/>
      <dgm:spPr/>
      <dgm:t>
        <a:bodyPr/>
        <a:lstStyle/>
        <a:p>
          <a:endParaRPr lang="en-IN"/>
        </a:p>
      </dgm:t>
    </dgm:pt>
    <dgm:pt modelId="{166C8DA6-2BB8-49EF-A3CA-3714D68C6492}" type="sibTrans" cxnId="{29E243C2-BE12-49F6-90D2-91710B34A0E7}">
      <dgm:prSet/>
      <dgm:spPr/>
      <dgm:t>
        <a:bodyPr/>
        <a:lstStyle/>
        <a:p>
          <a:endParaRPr lang="en-IN"/>
        </a:p>
      </dgm:t>
    </dgm:pt>
    <dgm:pt modelId="{A27C63B6-C575-453A-B701-63E45F6EAE68}">
      <dgm:prSet phldrT="[Text]"/>
      <dgm:spPr/>
      <dgm:t>
        <a:bodyPr/>
        <a:lstStyle/>
        <a:p>
          <a:r>
            <a:rPr lang="en-IN" b="1" dirty="0"/>
            <a:t>Inflow of Technical Know-how </a:t>
          </a:r>
          <a:endParaRPr lang="en-IN" dirty="0"/>
        </a:p>
      </dgm:t>
    </dgm:pt>
    <dgm:pt modelId="{94D95FBF-5F9D-42D7-A825-F36A6528884C}" type="parTrans" cxnId="{CD098982-B85C-4B01-8F1A-24F80BBE5594}">
      <dgm:prSet/>
      <dgm:spPr/>
      <dgm:t>
        <a:bodyPr/>
        <a:lstStyle/>
        <a:p>
          <a:endParaRPr lang="en-IN"/>
        </a:p>
      </dgm:t>
    </dgm:pt>
    <dgm:pt modelId="{B4DB836D-A163-4BCC-94C1-0057049D0ADE}" type="sibTrans" cxnId="{CD098982-B85C-4B01-8F1A-24F80BBE5594}">
      <dgm:prSet/>
      <dgm:spPr/>
      <dgm:t>
        <a:bodyPr/>
        <a:lstStyle/>
        <a:p>
          <a:endParaRPr lang="en-IN"/>
        </a:p>
      </dgm:t>
    </dgm:pt>
    <dgm:pt modelId="{CF09B5F0-E95E-44B4-BD05-A0B71C9E1D5D}">
      <dgm:prSet phldrT="[Text]"/>
      <dgm:spPr/>
      <dgm:t>
        <a:bodyPr/>
        <a:lstStyle/>
        <a:p>
          <a:r>
            <a:rPr lang="en-IN" b="1" dirty="0"/>
            <a:t>Improved Supply Chain Management</a:t>
          </a:r>
          <a:r>
            <a:rPr lang="en-IN" dirty="0"/>
            <a:t> </a:t>
          </a:r>
        </a:p>
      </dgm:t>
    </dgm:pt>
    <dgm:pt modelId="{1B6CCECD-1B2C-4B16-9754-40C80CDB7E44}" type="parTrans" cxnId="{71AA2C0C-04D9-40D5-8714-6DA977AEB5B4}">
      <dgm:prSet/>
      <dgm:spPr/>
      <dgm:t>
        <a:bodyPr/>
        <a:lstStyle/>
        <a:p>
          <a:endParaRPr lang="en-IN"/>
        </a:p>
      </dgm:t>
    </dgm:pt>
    <dgm:pt modelId="{C1B71830-B03E-48B0-990A-B5B1118EB113}" type="sibTrans" cxnId="{71AA2C0C-04D9-40D5-8714-6DA977AEB5B4}">
      <dgm:prSet/>
      <dgm:spPr/>
      <dgm:t>
        <a:bodyPr/>
        <a:lstStyle/>
        <a:p>
          <a:endParaRPr lang="en-IN"/>
        </a:p>
      </dgm:t>
    </dgm:pt>
    <dgm:pt modelId="{5745EB1B-CC06-425D-93C3-AA098E050CFF}">
      <dgm:prSet phldrT="[Text]"/>
      <dgm:spPr/>
      <dgm:t>
        <a:bodyPr/>
        <a:lstStyle/>
        <a:p>
          <a:r>
            <a:rPr lang="en-IN" b="1" dirty="0"/>
            <a:t>Cost Reduction</a:t>
          </a:r>
          <a:r>
            <a:rPr lang="en-IN" dirty="0"/>
            <a:t> </a:t>
          </a:r>
        </a:p>
      </dgm:t>
    </dgm:pt>
    <dgm:pt modelId="{2601A333-363F-4989-B351-81A90DFD27E2}" type="parTrans" cxnId="{76FBE8D8-B3A8-4963-A87F-1A4E9274CA0B}">
      <dgm:prSet/>
      <dgm:spPr/>
      <dgm:t>
        <a:bodyPr/>
        <a:lstStyle/>
        <a:p>
          <a:endParaRPr lang="en-IN"/>
        </a:p>
      </dgm:t>
    </dgm:pt>
    <dgm:pt modelId="{8F6FABE3-3098-47C9-9EA4-60A5F12B8101}" type="sibTrans" cxnId="{76FBE8D8-B3A8-4963-A87F-1A4E9274CA0B}">
      <dgm:prSet/>
      <dgm:spPr/>
      <dgm:t>
        <a:bodyPr/>
        <a:lstStyle/>
        <a:p>
          <a:endParaRPr lang="en-IN"/>
        </a:p>
      </dgm:t>
    </dgm:pt>
    <dgm:pt modelId="{20A92FBA-25D5-4788-91CD-B9092DA6BD19}">
      <dgm:prSet phldrT="[Text]"/>
      <dgm:spPr/>
      <dgm:t>
        <a:bodyPr/>
        <a:lstStyle/>
        <a:p>
          <a:r>
            <a:rPr lang="en-IN" b="1" dirty="0"/>
            <a:t>Growth of GDP</a:t>
          </a:r>
          <a:r>
            <a:rPr lang="en-IN" dirty="0"/>
            <a:t> </a:t>
          </a:r>
        </a:p>
      </dgm:t>
    </dgm:pt>
    <dgm:pt modelId="{E0FBEF4A-1403-441C-91E3-D655C8ED7F08}" type="parTrans" cxnId="{90CB3956-D1E0-40D9-8F1D-53D1BC7F7A36}">
      <dgm:prSet/>
      <dgm:spPr/>
      <dgm:t>
        <a:bodyPr/>
        <a:lstStyle/>
        <a:p>
          <a:endParaRPr lang="en-IN"/>
        </a:p>
      </dgm:t>
    </dgm:pt>
    <dgm:pt modelId="{DCA2199C-FF88-4392-B8F5-56F65400A195}" type="sibTrans" cxnId="{90CB3956-D1E0-40D9-8F1D-53D1BC7F7A36}">
      <dgm:prSet/>
      <dgm:spPr/>
      <dgm:t>
        <a:bodyPr/>
        <a:lstStyle/>
        <a:p>
          <a:endParaRPr lang="en-IN"/>
        </a:p>
      </dgm:t>
    </dgm:pt>
    <dgm:pt modelId="{8B12FC07-96E6-4DE5-896C-AFCB8D3B4674}" type="pres">
      <dgm:prSet presAssocID="{D189F5FC-F2C5-4ECA-BE2C-D75343126052}" presName="linear" presStyleCnt="0">
        <dgm:presLayoutVars>
          <dgm:dir/>
          <dgm:animLvl val="lvl"/>
          <dgm:resizeHandles val="exact"/>
        </dgm:presLayoutVars>
      </dgm:prSet>
      <dgm:spPr/>
    </dgm:pt>
    <dgm:pt modelId="{4FCC6E57-1015-481C-A0E5-DD7569260582}" type="pres">
      <dgm:prSet presAssocID="{13D92019-3355-4E1C-AEBF-6108DA92AFEF}" presName="parentLin" presStyleCnt="0"/>
      <dgm:spPr/>
    </dgm:pt>
    <dgm:pt modelId="{66736951-560F-428D-88F0-74B773460B61}" type="pres">
      <dgm:prSet presAssocID="{13D92019-3355-4E1C-AEBF-6108DA92AFEF}" presName="parentLeftMargin" presStyleLbl="node1" presStyleIdx="0" presStyleCnt="6"/>
      <dgm:spPr/>
    </dgm:pt>
    <dgm:pt modelId="{2F6FB9BE-F058-4E6E-8B1F-9F806FDBF23E}" type="pres">
      <dgm:prSet presAssocID="{13D92019-3355-4E1C-AEBF-6108DA92AFE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7C5AC34-29C8-4037-B855-59EB6BDEDAB0}" type="pres">
      <dgm:prSet presAssocID="{13D92019-3355-4E1C-AEBF-6108DA92AFEF}" presName="negativeSpace" presStyleCnt="0"/>
      <dgm:spPr/>
    </dgm:pt>
    <dgm:pt modelId="{B0F12EB8-76D0-4232-8677-E8C87477C14B}" type="pres">
      <dgm:prSet presAssocID="{13D92019-3355-4E1C-AEBF-6108DA92AFEF}" presName="childText" presStyleLbl="conFgAcc1" presStyleIdx="0" presStyleCnt="6">
        <dgm:presLayoutVars>
          <dgm:bulletEnabled val="1"/>
        </dgm:presLayoutVars>
      </dgm:prSet>
      <dgm:spPr/>
    </dgm:pt>
    <dgm:pt modelId="{622DCC7D-3B3C-41DC-AC08-A45D8BC94489}" type="pres">
      <dgm:prSet presAssocID="{A138DAFF-F0E1-47E9-B85B-DD7152D12CE4}" presName="spaceBetweenRectangles" presStyleCnt="0"/>
      <dgm:spPr/>
    </dgm:pt>
    <dgm:pt modelId="{FB8EB4B0-C3DA-4C4A-81AB-FF54CFD0A2CA}" type="pres">
      <dgm:prSet presAssocID="{860E5F8F-0338-44AD-AEA6-E5932B0A8F58}" presName="parentLin" presStyleCnt="0"/>
      <dgm:spPr/>
    </dgm:pt>
    <dgm:pt modelId="{34DF9E8F-080D-4AC8-94D1-FBACE85F0B7A}" type="pres">
      <dgm:prSet presAssocID="{860E5F8F-0338-44AD-AEA6-E5932B0A8F58}" presName="parentLeftMargin" presStyleLbl="node1" presStyleIdx="0" presStyleCnt="6"/>
      <dgm:spPr/>
    </dgm:pt>
    <dgm:pt modelId="{766A904E-B7B2-4BD9-BDC7-631600A53098}" type="pres">
      <dgm:prSet presAssocID="{860E5F8F-0338-44AD-AEA6-E5932B0A8F5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1EB18D5-88A7-4AAB-9DFA-81DBCDFD84F2}" type="pres">
      <dgm:prSet presAssocID="{860E5F8F-0338-44AD-AEA6-E5932B0A8F58}" presName="negativeSpace" presStyleCnt="0"/>
      <dgm:spPr/>
    </dgm:pt>
    <dgm:pt modelId="{C0AB5849-E3E1-4254-B10C-CEEAD1AF9213}" type="pres">
      <dgm:prSet presAssocID="{860E5F8F-0338-44AD-AEA6-E5932B0A8F58}" presName="childText" presStyleLbl="conFgAcc1" presStyleIdx="1" presStyleCnt="6">
        <dgm:presLayoutVars>
          <dgm:bulletEnabled val="1"/>
        </dgm:presLayoutVars>
      </dgm:prSet>
      <dgm:spPr/>
    </dgm:pt>
    <dgm:pt modelId="{E31CA72E-1D60-47CE-991F-CE3E1E517F21}" type="pres">
      <dgm:prSet presAssocID="{166C8DA6-2BB8-49EF-A3CA-3714D68C6492}" presName="spaceBetweenRectangles" presStyleCnt="0"/>
      <dgm:spPr/>
    </dgm:pt>
    <dgm:pt modelId="{3E0F4573-1680-44EE-8CE1-84D8A36796F1}" type="pres">
      <dgm:prSet presAssocID="{A27C63B6-C575-453A-B701-63E45F6EAE68}" presName="parentLin" presStyleCnt="0"/>
      <dgm:spPr/>
    </dgm:pt>
    <dgm:pt modelId="{559A30DC-DE78-4B1E-94B9-F3FA6FBD9F1F}" type="pres">
      <dgm:prSet presAssocID="{A27C63B6-C575-453A-B701-63E45F6EAE68}" presName="parentLeftMargin" presStyleLbl="node1" presStyleIdx="1" presStyleCnt="6"/>
      <dgm:spPr/>
    </dgm:pt>
    <dgm:pt modelId="{AB6817C1-6D30-4108-B8A3-BDFFCA10F7A0}" type="pres">
      <dgm:prSet presAssocID="{A27C63B6-C575-453A-B701-63E45F6EAE6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6BD54A5-A3F7-42EE-B694-2B2004BE7369}" type="pres">
      <dgm:prSet presAssocID="{A27C63B6-C575-453A-B701-63E45F6EAE68}" presName="negativeSpace" presStyleCnt="0"/>
      <dgm:spPr/>
    </dgm:pt>
    <dgm:pt modelId="{6678C05F-3C68-465A-86E2-619CE61445A9}" type="pres">
      <dgm:prSet presAssocID="{A27C63B6-C575-453A-B701-63E45F6EAE68}" presName="childText" presStyleLbl="conFgAcc1" presStyleIdx="2" presStyleCnt="6">
        <dgm:presLayoutVars>
          <dgm:bulletEnabled val="1"/>
        </dgm:presLayoutVars>
      </dgm:prSet>
      <dgm:spPr/>
    </dgm:pt>
    <dgm:pt modelId="{2CC62A09-B425-4EE7-A6EE-F8B8E3667988}" type="pres">
      <dgm:prSet presAssocID="{B4DB836D-A163-4BCC-94C1-0057049D0ADE}" presName="spaceBetweenRectangles" presStyleCnt="0"/>
      <dgm:spPr/>
    </dgm:pt>
    <dgm:pt modelId="{C8E79C89-CCEC-48A4-BB0A-64B9AD092069}" type="pres">
      <dgm:prSet presAssocID="{CF09B5F0-E95E-44B4-BD05-A0B71C9E1D5D}" presName="parentLin" presStyleCnt="0"/>
      <dgm:spPr/>
    </dgm:pt>
    <dgm:pt modelId="{ED50C529-6F15-422A-88E9-7580967835D8}" type="pres">
      <dgm:prSet presAssocID="{CF09B5F0-E95E-44B4-BD05-A0B71C9E1D5D}" presName="parentLeftMargin" presStyleLbl="node1" presStyleIdx="2" presStyleCnt="6"/>
      <dgm:spPr/>
    </dgm:pt>
    <dgm:pt modelId="{1F9CB944-1C72-44D4-ADFE-8444FAD46D54}" type="pres">
      <dgm:prSet presAssocID="{CF09B5F0-E95E-44B4-BD05-A0B71C9E1D5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6DA0358-DBEB-4316-A7CA-B613B4B1A8F4}" type="pres">
      <dgm:prSet presAssocID="{CF09B5F0-E95E-44B4-BD05-A0B71C9E1D5D}" presName="negativeSpace" presStyleCnt="0"/>
      <dgm:spPr/>
    </dgm:pt>
    <dgm:pt modelId="{36B8DEFF-4E4B-4899-87C2-4B16B5FE744C}" type="pres">
      <dgm:prSet presAssocID="{CF09B5F0-E95E-44B4-BD05-A0B71C9E1D5D}" presName="childText" presStyleLbl="conFgAcc1" presStyleIdx="3" presStyleCnt="6">
        <dgm:presLayoutVars>
          <dgm:bulletEnabled val="1"/>
        </dgm:presLayoutVars>
      </dgm:prSet>
      <dgm:spPr/>
    </dgm:pt>
    <dgm:pt modelId="{35BC1080-0C51-4448-BCF9-96F2758AA626}" type="pres">
      <dgm:prSet presAssocID="{C1B71830-B03E-48B0-990A-B5B1118EB113}" presName="spaceBetweenRectangles" presStyleCnt="0"/>
      <dgm:spPr/>
    </dgm:pt>
    <dgm:pt modelId="{02227EDD-26AE-4149-8179-C56AFF9E20A7}" type="pres">
      <dgm:prSet presAssocID="{5745EB1B-CC06-425D-93C3-AA098E050CFF}" presName="parentLin" presStyleCnt="0"/>
      <dgm:spPr/>
    </dgm:pt>
    <dgm:pt modelId="{594B1A9B-FA50-4892-AB98-0E62435EB668}" type="pres">
      <dgm:prSet presAssocID="{5745EB1B-CC06-425D-93C3-AA098E050CFF}" presName="parentLeftMargin" presStyleLbl="node1" presStyleIdx="3" presStyleCnt="6"/>
      <dgm:spPr/>
    </dgm:pt>
    <dgm:pt modelId="{0D82DED1-854F-47B9-A0B2-539255533F96}" type="pres">
      <dgm:prSet presAssocID="{5745EB1B-CC06-425D-93C3-AA098E050CF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FF7C1FC-A297-406C-B2EE-723EAFA80376}" type="pres">
      <dgm:prSet presAssocID="{5745EB1B-CC06-425D-93C3-AA098E050CFF}" presName="negativeSpace" presStyleCnt="0"/>
      <dgm:spPr/>
    </dgm:pt>
    <dgm:pt modelId="{673C631B-461B-492A-877E-747ACDD90A22}" type="pres">
      <dgm:prSet presAssocID="{5745EB1B-CC06-425D-93C3-AA098E050CFF}" presName="childText" presStyleLbl="conFgAcc1" presStyleIdx="4" presStyleCnt="6">
        <dgm:presLayoutVars>
          <dgm:bulletEnabled val="1"/>
        </dgm:presLayoutVars>
      </dgm:prSet>
      <dgm:spPr/>
    </dgm:pt>
    <dgm:pt modelId="{E2046948-319C-4F9D-9A30-E764381EE74C}" type="pres">
      <dgm:prSet presAssocID="{8F6FABE3-3098-47C9-9EA4-60A5F12B8101}" presName="spaceBetweenRectangles" presStyleCnt="0"/>
      <dgm:spPr/>
    </dgm:pt>
    <dgm:pt modelId="{00DF9F14-5B2D-42C7-A575-9AF9F2AE2CD0}" type="pres">
      <dgm:prSet presAssocID="{20A92FBA-25D5-4788-91CD-B9092DA6BD19}" presName="parentLin" presStyleCnt="0"/>
      <dgm:spPr/>
    </dgm:pt>
    <dgm:pt modelId="{4EBA80D4-01A3-4719-AF64-5F03B276AEF1}" type="pres">
      <dgm:prSet presAssocID="{20A92FBA-25D5-4788-91CD-B9092DA6BD19}" presName="parentLeftMargin" presStyleLbl="node1" presStyleIdx="4" presStyleCnt="6"/>
      <dgm:spPr/>
    </dgm:pt>
    <dgm:pt modelId="{FEBB1C9C-4662-42C1-BBC5-0973620DC4EB}" type="pres">
      <dgm:prSet presAssocID="{20A92FBA-25D5-4788-91CD-B9092DA6BD19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9BE1849-6D7C-48B3-9716-C3DC88127439}" type="pres">
      <dgm:prSet presAssocID="{20A92FBA-25D5-4788-91CD-B9092DA6BD19}" presName="negativeSpace" presStyleCnt="0"/>
      <dgm:spPr/>
    </dgm:pt>
    <dgm:pt modelId="{FBB4482A-7D1B-4E49-83E3-2CB93A6728AA}" type="pres">
      <dgm:prSet presAssocID="{20A92FBA-25D5-4788-91CD-B9092DA6BD1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1AA2C0C-04D9-40D5-8714-6DA977AEB5B4}" srcId="{D189F5FC-F2C5-4ECA-BE2C-D75343126052}" destId="{CF09B5F0-E95E-44B4-BD05-A0B71C9E1D5D}" srcOrd="3" destOrd="0" parTransId="{1B6CCECD-1B2C-4B16-9754-40C80CDB7E44}" sibTransId="{C1B71830-B03E-48B0-990A-B5B1118EB113}"/>
    <dgm:cxn modelId="{962BFE21-706A-4D11-BD13-E9ECEA28CEC2}" type="presOf" srcId="{5745EB1B-CC06-425D-93C3-AA098E050CFF}" destId="{0D82DED1-854F-47B9-A0B2-539255533F96}" srcOrd="1" destOrd="0" presId="urn:microsoft.com/office/officeart/2005/8/layout/list1"/>
    <dgm:cxn modelId="{5B434D26-06D4-483B-A283-60DDFD949004}" type="presOf" srcId="{13D92019-3355-4E1C-AEBF-6108DA92AFEF}" destId="{2F6FB9BE-F058-4E6E-8B1F-9F806FDBF23E}" srcOrd="1" destOrd="0" presId="urn:microsoft.com/office/officeart/2005/8/layout/list1"/>
    <dgm:cxn modelId="{96C9842B-957C-4464-B66E-7AFAF9C9AEC9}" type="presOf" srcId="{CF09B5F0-E95E-44B4-BD05-A0B71C9E1D5D}" destId="{1F9CB944-1C72-44D4-ADFE-8444FAD46D54}" srcOrd="1" destOrd="0" presId="urn:microsoft.com/office/officeart/2005/8/layout/list1"/>
    <dgm:cxn modelId="{31349A3F-DC2A-4616-ABC6-9286D2D9F962}" type="presOf" srcId="{860E5F8F-0338-44AD-AEA6-E5932B0A8F58}" destId="{34DF9E8F-080D-4AC8-94D1-FBACE85F0B7A}" srcOrd="0" destOrd="0" presId="urn:microsoft.com/office/officeart/2005/8/layout/list1"/>
    <dgm:cxn modelId="{CAC05562-6E9B-47F4-9408-10A618E61184}" type="presOf" srcId="{A27C63B6-C575-453A-B701-63E45F6EAE68}" destId="{559A30DC-DE78-4B1E-94B9-F3FA6FBD9F1F}" srcOrd="0" destOrd="0" presId="urn:microsoft.com/office/officeart/2005/8/layout/list1"/>
    <dgm:cxn modelId="{01A2DA62-DC57-4060-B2CF-93624B092CC4}" type="presOf" srcId="{860E5F8F-0338-44AD-AEA6-E5932B0A8F58}" destId="{766A904E-B7B2-4BD9-BDC7-631600A53098}" srcOrd="1" destOrd="0" presId="urn:microsoft.com/office/officeart/2005/8/layout/list1"/>
    <dgm:cxn modelId="{90CB3956-D1E0-40D9-8F1D-53D1BC7F7A36}" srcId="{D189F5FC-F2C5-4ECA-BE2C-D75343126052}" destId="{20A92FBA-25D5-4788-91CD-B9092DA6BD19}" srcOrd="5" destOrd="0" parTransId="{E0FBEF4A-1403-441C-91E3-D655C8ED7F08}" sibTransId="{DCA2199C-FF88-4392-B8F5-56F65400A195}"/>
    <dgm:cxn modelId="{CD098982-B85C-4B01-8F1A-24F80BBE5594}" srcId="{D189F5FC-F2C5-4ECA-BE2C-D75343126052}" destId="{A27C63B6-C575-453A-B701-63E45F6EAE68}" srcOrd="2" destOrd="0" parTransId="{94D95FBF-5F9D-42D7-A825-F36A6528884C}" sibTransId="{B4DB836D-A163-4BCC-94C1-0057049D0ADE}"/>
    <dgm:cxn modelId="{9819B98C-8744-44A7-A0DC-2A7B3A015B60}" type="presOf" srcId="{13D92019-3355-4E1C-AEBF-6108DA92AFEF}" destId="{66736951-560F-428D-88F0-74B773460B61}" srcOrd="0" destOrd="0" presId="urn:microsoft.com/office/officeart/2005/8/layout/list1"/>
    <dgm:cxn modelId="{33421992-71B6-4EA7-983B-7AE97A294537}" type="presOf" srcId="{D189F5FC-F2C5-4ECA-BE2C-D75343126052}" destId="{8B12FC07-96E6-4DE5-896C-AFCB8D3B4674}" srcOrd="0" destOrd="0" presId="urn:microsoft.com/office/officeart/2005/8/layout/list1"/>
    <dgm:cxn modelId="{55C2C794-3279-4A9D-BCC1-F66E20842450}" type="presOf" srcId="{CF09B5F0-E95E-44B4-BD05-A0B71C9E1D5D}" destId="{ED50C529-6F15-422A-88E9-7580967835D8}" srcOrd="0" destOrd="0" presId="urn:microsoft.com/office/officeart/2005/8/layout/list1"/>
    <dgm:cxn modelId="{95ADDC96-35E5-42DF-8630-E35D7BABE939}" type="presOf" srcId="{20A92FBA-25D5-4788-91CD-B9092DA6BD19}" destId="{FEBB1C9C-4662-42C1-BBC5-0973620DC4EB}" srcOrd="1" destOrd="0" presId="urn:microsoft.com/office/officeart/2005/8/layout/list1"/>
    <dgm:cxn modelId="{5E2C37AB-25A1-436C-AB51-459ACE4D68DE}" type="presOf" srcId="{20A92FBA-25D5-4788-91CD-B9092DA6BD19}" destId="{4EBA80D4-01A3-4719-AF64-5F03B276AEF1}" srcOrd="0" destOrd="0" presId="urn:microsoft.com/office/officeart/2005/8/layout/list1"/>
    <dgm:cxn modelId="{C46C50AC-C40B-431E-8129-1E9CBEAEF57B}" type="presOf" srcId="{5745EB1B-CC06-425D-93C3-AA098E050CFF}" destId="{594B1A9B-FA50-4892-AB98-0E62435EB668}" srcOrd="0" destOrd="0" presId="urn:microsoft.com/office/officeart/2005/8/layout/list1"/>
    <dgm:cxn modelId="{44D2B7BD-B6EB-4DC1-961C-AFEC90D183C3}" type="presOf" srcId="{A27C63B6-C575-453A-B701-63E45F6EAE68}" destId="{AB6817C1-6D30-4108-B8A3-BDFFCA10F7A0}" srcOrd="1" destOrd="0" presId="urn:microsoft.com/office/officeart/2005/8/layout/list1"/>
    <dgm:cxn modelId="{29E243C2-BE12-49F6-90D2-91710B34A0E7}" srcId="{D189F5FC-F2C5-4ECA-BE2C-D75343126052}" destId="{860E5F8F-0338-44AD-AEA6-E5932B0A8F58}" srcOrd="1" destOrd="0" parTransId="{1F8664F7-E748-4AE4-BAD3-D5453C066359}" sibTransId="{166C8DA6-2BB8-49EF-A3CA-3714D68C6492}"/>
    <dgm:cxn modelId="{58AEC8CE-6FE7-4D67-B548-9E878E9C634E}" srcId="{D189F5FC-F2C5-4ECA-BE2C-D75343126052}" destId="{13D92019-3355-4E1C-AEBF-6108DA92AFEF}" srcOrd="0" destOrd="0" parTransId="{21C3ABE4-508B-4BF3-8A15-6F885E342CED}" sibTransId="{A138DAFF-F0E1-47E9-B85B-DD7152D12CE4}"/>
    <dgm:cxn modelId="{76FBE8D8-B3A8-4963-A87F-1A4E9274CA0B}" srcId="{D189F5FC-F2C5-4ECA-BE2C-D75343126052}" destId="{5745EB1B-CC06-425D-93C3-AA098E050CFF}" srcOrd="4" destOrd="0" parTransId="{2601A333-363F-4989-B351-81A90DFD27E2}" sibTransId="{8F6FABE3-3098-47C9-9EA4-60A5F12B8101}"/>
    <dgm:cxn modelId="{B1063ED5-6AC0-49B8-9DB2-B9F0BA752E71}" type="presParOf" srcId="{8B12FC07-96E6-4DE5-896C-AFCB8D3B4674}" destId="{4FCC6E57-1015-481C-A0E5-DD7569260582}" srcOrd="0" destOrd="0" presId="urn:microsoft.com/office/officeart/2005/8/layout/list1"/>
    <dgm:cxn modelId="{5ABA5546-2716-4B64-8B96-8451C8C07B7D}" type="presParOf" srcId="{4FCC6E57-1015-481C-A0E5-DD7569260582}" destId="{66736951-560F-428D-88F0-74B773460B61}" srcOrd="0" destOrd="0" presId="urn:microsoft.com/office/officeart/2005/8/layout/list1"/>
    <dgm:cxn modelId="{B82737AA-78F3-4B98-BC07-52C3B071868A}" type="presParOf" srcId="{4FCC6E57-1015-481C-A0E5-DD7569260582}" destId="{2F6FB9BE-F058-4E6E-8B1F-9F806FDBF23E}" srcOrd="1" destOrd="0" presId="urn:microsoft.com/office/officeart/2005/8/layout/list1"/>
    <dgm:cxn modelId="{EA31B7CE-0743-4C3D-961E-DCE5C72CE122}" type="presParOf" srcId="{8B12FC07-96E6-4DE5-896C-AFCB8D3B4674}" destId="{17C5AC34-29C8-4037-B855-59EB6BDEDAB0}" srcOrd="1" destOrd="0" presId="urn:microsoft.com/office/officeart/2005/8/layout/list1"/>
    <dgm:cxn modelId="{F6A22271-1BCE-456A-B6F7-398D2A7E270F}" type="presParOf" srcId="{8B12FC07-96E6-4DE5-896C-AFCB8D3B4674}" destId="{B0F12EB8-76D0-4232-8677-E8C87477C14B}" srcOrd="2" destOrd="0" presId="urn:microsoft.com/office/officeart/2005/8/layout/list1"/>
    <dgm:cxn modelId="{C9A38D20-1DF8-4E06-87D3-6405680AA1C0}" type="presParOf" srcId="{8B12FC07-96E6-4DE5-896C-AFCB8D3B4674}" destId="{622DCC7D-3B3C-41DC-AC08-A45D8BC94489}" srcOrd="3" destOrd="0" presId="urn:microsoft.com/office/officeart/2005/8/layout/list1"/>
    <dgm:cxn modelId="{254BF4C9-62A6-4518-AD56-549D86F0561C}" type="presParOf" srcId="{8B12FC07-96E6-4DE5-896C-AFCB8D3B4674}" destId="{FB8EB4B0-C3DA-4C4A-81AB-FF54CFD0A2CA}" srcOrd="4" destOrd="0" presId="urn:microsoft.com/office/officeart/2005/8/layout/list1"/>
    <dgm:cxn modelId="{547AE1C4-1351-4C6F-94B6-8BED1A7082DB}" type="presParOf" srcId="{FB8EB4B0-C3DA-4C4A-81AB-FF54CFD0A2CA}" destId="{34DF9E8F-080D-4AC8-94D1-FBACE85F0B7A}" srcOrd="0" destOrd="0" presId="urn:microsoft.com/office/officeart/2005/8/layout/list1"/>
    <dgm:cxn modelId="{327C119E-E268-43E4-985E-F24055E48830}" type="presParOf" srcId="{FB8EB4B0-C3DA-4C4A-81AB-FF54CFD0A2CA}" destId="{766A904E-B7B2-4BD9-BDC7-631600A53098}" srcOrd="1" destOrd="0" presId="urn:microsoft.com/office/officeart/2005/8/layout/list1"/>
    <dgm:cxn modelId="{15B539B7-AB93-4C42-81B2-37E83242AA46}" type="presParOf" srcId="{8B12FC07-96E6-4DE5-896C-AFCB8D3B4674}" destId="{F1EB18D5-88A7-4AAB-9DFA-81DBCDFD84F2}" srcOrd="5" destOrd="0" presId="urn:microsoft.com/office/officeart/2005/8/layout/list1"/>
    <dgm:cxn modelId="{B91A590B-973F-47EE-8EE1-D602FB3135E6}" type="presParOf" srcId="{8B12FC07-96E6-4DE5-896C-AFCB8D3B4674}" destId="{C0AB5849-E3E1-4254-B10C-CEEAD1AF9213}" srcOrd="6" destOrd="0" presId="urn:microsoft.com/office/officeart/2005/8/layout/list1"/>
    <dgm:cxn modelId="{42804673-9FFF-43CE-A5A8-2DAD824605C7}" type="presParOf" srcId="{8B12FC07-96E6-4DE5-896C-AFCB8D3B4674}" destId="{E31CA72E-1D60-47CE-991F-CE3E1E517F21}" srcOrd="7" destOrd="0" presId="urn:microsoft.com/office/officeart/2005/8/layout/list1"/>
    <dgm:cxn modelId="{D008FC93-CD6A-463A-A45F-6901B9AD5AE8}" type="presParOf" srcId="{8B12FC07-96E6-4DE5-896C-AFCB8D3B4674}" destId="{3E0F4573-1680-44EE-8CE1-84D8A36796F1}" srcOrd="8" destOrd="0" presId="urn:microsoft.com/office/officeart/2005/8/layout/list1"/>
    <dgm:cxn modelId="{CC317E6E-DF3B-4B0F-B434-EECEACEE8400}" type="presParOf" srcId="{3E0F4573-1680-44EE-8CE1-84D8A36796F1}" destId="{559A30DC-DE78-4B1E-94B9-F3FA6FBD9F1F}" srcOrd="0" destOrd="0" presId="urn:microsoft.com/office/officeart/2005/8/layout/list1"/>
    <dgm:cxn modelId="{8BF25FF2-4C1F-4EB3-A6ED-1CCFDDD0B5AA}" type="presParOf" srcId="{3E0F4573-1680-44EE-8CE1-84D8A36796F1}" destId="{AB6817C1-6D30-4108-B8A3-BDFFCA10F7A0}" srcOrd="1" destOrd="0" presId="urn:microsoft.com/office/officeart/2005/8/layout/list1"/>
    <dgm:cxn modelId="{C4CB8A24-D09B-46D2-B0B1-29B38107BDED}" type="presParOf" srcId="{8B12FC07-96E6-4DE5-896C-AFCB8D3B4674}" destId="{56BD54A5-A3F7-42EE-B694-2B2004BE7369}" srcOrd="9" destOrd="0" presId="urn:microsoft.com/office/officeart/2005/8/layout/list1"/>
    <dgm:cxn modelId="{3B39CEEC-7357-4BB9-AFE3-EC3F8921272E}" type="presParOf" srcId="{8B12FC07-96E6-4DE5-896C-AFCB8D3B4674}" destId="{6678C05F-3C68-465A-86E2-619CE61445A9}" srcOrd="10" destOrd="0" presId="urn:microsoft.com/office/officeart/2005/8/layout/list1"/>
    <dgm:cxn modelId="{5C8E2CD5-70F1-4A6E-BA24-5B34F65AC4EC}" type="presParOf" srcId="{8B12FC07-96E6-4DE5-896C-AFCB8D3B4674}" destId="{2CC62A09-B425-4EE7-A6EE-F8B8E3667988}" srcOrd="11" destOrd="0" presId="urn:microsoft.com/office/officeart/2005/8/layout/list1"/>
    <dgm:cxn modelId="{01C1C1E0-92C0-47B6-ABF4-8F22EC43C66C}" type="presParOf" srcId="{8B12FC07-96E6-4DE5-896C-AFCB8D3B4674}" destId="{C8E79C89-CCEC-48A4-BB0A-64B9AD092069}" srcOrd="12" destOrd="0" presId="urn:microsoft.com/office/officeart/2005/8/layout/list1"/>
    <dgm:cxn modelId="{BD93E4E9-D317-46CB-BD62-245D8D10FEA3}" type="presParOf" srcId="{C8E79C89-CCEC-48A4-BB0A-64B9AD092069}" destId="{ED50C529-6F15-422A-88E9-7580967835D8}" srcOrd="0" destOrd="0" presId="urn:microsoft.com/office/officeart/2005/8/layout/list1"/>
    <dgm:cxn modelId="{9652D5F2-E6E8-463B-8FB6-7CFA6B09DF2F}" type="presParOf" srcId="{C8E79C89-CCEC-48A4-BB0A-64B9AD092069}" destId="{1F9CB944-1C72-44D4-ADFE-8444FAD46D54}" srcOrd="1" destOrd="0" presId="urn:microsoft.com/office/officeart/2005/8/layout/list1"/>
    <dgm:cxn modelId="{25944604-8EA4-41F0-9C20-B4229D1B9025}" type="presParOf" srcId="{8B12FC07-96E6-4DE5-896C-AFCB8D3B4674}" destId="{56DA0358-DBEB-4316-A7CA-B613B4B1A8F4}" srcOrd="13" destOrd="0" presId="urn:microsoft.com/office/officeart/2005/8/layout/list1"/>
    <dgm:cxn modelId="{6F392AD0-4732-4234-B582-D96FF15DB201}" type="presParOf" srcId="{8B12FC07-96E6-4DE5-896C-AFCB8D3B4674}" destId="{36B8DEFF-4E4B-4899-87C2-4B16B5FE744C}" srcOrd="14" destOrd="0" presId="urn:microsoft.com/office/officeart/2005/8/layout/list1"/>
    <dgm:cxn modelId="{FE619A41-A92A-45C1-900F-7BFD662F9F9A}" type="presParOf" srcId="{8B12FC07-96E6-4DE5-896C-AFCB8D3B4674}" destId="{35BC1080-0C51-4448-BCF9-96F2758AA626}" srcOrd="15" destOrd="0" presId="urn:microsoft.com/office/officeart/2005/8/layout/list1"/>
    <dgm:cxn modelId="{9D4184EE-3D69-4A1B-9357-37CF6CD77A95}" type="presParOf" srcId="{8B12FC07-96E6-4DE5-896C-AFCB8D3B4674}" destId="{02227EDD-26AE-4149-8179-C56AFF9E20A7}" srcOrd="16" destOrd="0" presId="urn:microsoft.com/office/officeart/2005/8/layout/list1"/>
    <dgm:cxn modelId="{1B67F197-D4C5-4B6C-A840-B6773E2F2BB2}" type="presParOf" srcId="{02227EDD-26AE-4149-8179-C56AFF9E20A7}" destId="{594B1A9B-FA50-4892-AB98-0E62435EB668}" srcOrd="0" destOrd="0" presId="urn:microsoft.com/office/officeart/2005/8/layout/list1"/>
    <dgm:cxn modelId="{C4B766C3-3D62-4290-B571-EBB90E5DE9F7}" type="presParOf" srcId="{02227EDD-26AE-4149-8179-C56AFF9E20A7}" destId="{0D82DED1-854F-47B9-A0B2-539255533F96}" srcOrd="1" destOrd="0" presId="urn:microsoft.com/office/officeart/2005/8/layout/list1"/>
    <dgm:cxn modelId="{02733EA2-80FA-44FE-8151-5AF303E07A08}" type="presParOf" srcId="{8B12FC07-96E6-4DE5-896C-AFCB8D3B4674}" destId="{BFF7C1FC-A297-406C-B2EE-723EAFA80376}" srcOrd="17" destOrd="0" presId="urn:microsoft.com/office/officeart/2005/8/layout/list1"/>
    <dgm:cxn modelId="{340DD07F-EC2E-4C99-8235-005D28BC0D8B}" type="presParOf" srcId="{8B12FC07-96E6-4DE5-896C-AFCB8D3B4674}" destId="{673C631B-461B-492A-877E-747ACDD90A22}" srcOrd="18" destOrd="0" presId="urn:microsoft.com/office/officeart/2005/8/layout/list1"/>
    <dgm:cxn modelId="{41C81575-9E98-4C83-B36D-1EDA99059ADC}" type="presParOf" srcId="{8B12FC07-96E6-4DE5-896C-AFCB8D3B4674}" destId="{E2046948-319C-4F9D-9A30-E764381EE74C}" srcOrd="19" destOrd="0" presId="urn:microsoft.com/office/officeart/2005/8/layout/list1"/>
    <dgm:cxn modelId="{5EC5D353-76DA-47E5-8549-BA41E8AFAA52}" type="presParOf" srcId="{8B12FC07-96E6-4DE5-896C-AFCB8D3B4674}" destId="{00DF9F14-5B2D-42C7-A575-9AF9F2AE2CD0}" srcOrd="20" destOrd="0" presId="urn:microsoft.com/office/officeart/2005/8/layout/list1"/>
    <dgm:cxn modelId="{6751D3A6-00E5-42AE-8701-404F61EAA27B}" type="presParOf" srcId="{00DF9F14-5B2D-42C7-A575-9AF9F2AE2CD0}" destId="{4EBA80D4-01A3-4719-AF64-5F03B276AEF1}" srcOrd="0" destOrd="0" presId="urn:microsoft.com/office/officeart/2005/8/layout/list1"/>
    <dgm:cxn modelId="{70B31DCF-8848-4D06-8368-DDCA62FC847C}" type="presParOf" srcId="{00DF9F14-5B2D-42C7-A575-9AF9F2AE2CD0}" destId="{FEBB1C9C-4662-42C1-BBC5-0973620DC4EB}" srcOrd="1" destOrd="0" presId="urn:microsoft.com/office/officeart/2005/8/layout/list1"/>
    <dgm:cxn modelId="{4F2A2E83-2D77-403C-8D9E-5351BE356958}" type="presParOf" srcId="{8B12FC07-96E6-4DE5-896C-AFCB8D3B4674}" destId="{E9BE1849-6D7C-48B3-9716-C3DC88127439}" srcOrd="21" destOrd="0" presId="urn:microsoft.com/office/officeart/2005/8/layout/list1"/>
    <dgm:cxn modelId="{7605CE35-1AE0-4F5D-B1CE-0062A835A7F0}" type="presParOf" srcId="{8B12FC07-96E6-4DE5-896C-AFCB8D3B4674}" destId="{FBB4482A-7D1B-4E49-83E3-2CB93A6728AA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EE6F7-1B1D-4EB9-9FA1-E2F290FFEE42}">
      <dsp:nvSpPr>
        <dsp:cNvPr id="0" name=""/>
        <dsp:cNvSpPr/>
      </dsp:nvSpPr>
      <dsp:spPr>
        <a:xfrm>
          <a:off x="0" y="417429"/>
          <a:ext cx="10515600" cy="604800"/>
        </a:xfrm>
        <a:prstGeom prst="rect">
          <a:avLst/>
        </a:prstGeom>
        <a:solidFill>
          <a:schemeClr val="lt1">
            <a:hueOff val="0"/>
            <a:satOff val="0"/>
            <a:lumOff val="0"/>
            <a:alpha val="21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 val="77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86C923-1D1E-4048-B100-84A31FC2D4A7}">
      <dsp:nvSpPr>
        <dsp:cNvPr id="0" name=""/>
        <dsp:cNvSpPr/>
      </dsp:nvSpPr>
      <dsp:spPr>
        <a:xfrm>
          <a:off x="525780" y="63189"/>
          <a:ext cx="7360920" cy="708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 dirty="0"/>
            <a:t>Rise of New Channels</a:t>
          </a:r>
        </a:p>
      </dsp:txBody>
      <dsp:txXfrm>
        <a:off x="560365" y="97774"/>
        <a:ext cx="7291750" cy="639310"/>
      </dsp:txXfrm>
    </dsp:sp>
    <dsp:sp modelId="{16637A75-3128-4404-A16E-AD00BA637461}">
      <dsp:nvSpPr>
        <dsp:cNvPr id="0" name=""/>
        <dsp:cNvSpPr/>
      </dsp:nvSpPr>
      <dsp:spPr>
        <a:xfrm>
          <a:off x="0" y="1506069"/>
          <a:ext cx="10515600" cy="604800"/>
        </a:xfrm>
        <a:prstGeom prst="rect">
          <a:avLst/>
        </a:prstGeom>
        <a:solidFill>
          <a:schemeClr val="lt1">
            <a:hueOff val="0"/>
            <a:satOff val="0"/>
            <a:lumOff val="0"/>
            <a:alpha val="2900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35643-0A45-40B8-8312-A2BACAF8E116}">
      <dsp:nvSpPr>
        <dsp:cNvPr id="0" name=""/>
        <dsp:cNvSpPr/>
      </dsp:nvSpPr>
      <dsp:spPr>
        <a:xfrm>
          <a:off x="525780" y="1151829"/>
          <a:ext cx="7360920" cy="70848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u="none" kern="1200" dirty="0"/>
            <a:t>Merging of Offline and Online Boundaries</a:t>
          </a:r>
          <a:endParaRPr lang="en-IN" sz="2400" b="1" i="0" u="none" kern="1200" dirty="0"/>
        </a:p>
      </dsp:txBody>
      <dsp:txXfrm>
        <a:off x="560365" y="1186414"/>
        <a:ext cx="7291750" cy="639310"/>
      </dsp:txXfrm>
    </dsp:sp>
    <dsp:sp modelId="{A79E6033-36C6-4409-BA34-0D91FB2118A3}">
      <dsp:nvSpPr>
        <dsp:cNvPr id="0" name=""/>
        <dsp:cNvSpPr/>
      </dsp:nvSpPr>
      <dsp:spPr>
        <a:xfrm>
          <a:off x="0" y="2594709"/>
          <a:ext cx="10515600" cy="604800"/>
        </a:xfrm>
        <a:prstGeom prst="rect">
          <a:avLst/>
        </a:prstGeom>
        <a:solidFill>
          <a:schemeClr val="lt1">
            <a:hueOff val="0"/>
            <a:satOff val="0"/>
            <a:lumOff val="0"/>
            <a:alpha val="1500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2666D-A3F8-4D40-B415-C4D16B510419}">
      <dsp:nvSpPr>
        <dsp:cNvPr id="0" name=""/>
        <dsp:cNvSpPr/>
      </dsp:nvSpPr>
      <dsp:spPr>
        <a:xfrm>
          <a:off x="525780" y="2240469"/>
          <a:ext cx="7360920" cy="70848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 dirty="0"/>
            <a:t>Modernisation of Supply Chain</a:t>
          </a:r>
        </a:p>
      </dsp:txBody>
      <dsp:txXfrm>
        <a:off x="560365" y="2275054"/>
        <a:ext cx="7291750" cy="639310"/>
      </dsp:txXfrm>
    </dsp:sp>
    <dsp:sp modelId="{C06951DA-30AB-493B-85D4-629FBC183A9D}">
      <dsp:nvSpPr>
        <dsp:cNvPr id="0" name=""/>
        <dsp:cNvSpPr/>
      </dsp:nvSpPr>
      <dsp:spPr>
        <a:xfrm>
          <a:off x="0" y="3683349"/>
          <a:ext cx="10515600" cy="604800"/>
        </a:xfrm>
        <a:prstGeom prst="rect">
          <a:avLst/>
        </a:prstGeom>
        <a:solidFill>
          <a:schemeClr val="lt1">
            <a:hueOff val="0"/>
            <a:satOff val="0"/>
            <a:lumOff val="0"/>
            <a:alpha val="3300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F14243-BD07-4838-BC1F-D0727006F0B3}">
      <dsp:nvSpPr>
        <dsp:cNvPr id="0" name=""/>
        <dsp:cNvSpPr/>
      </dsp:nvSpPr>
      <dsp:spPr>
        <a:xfrm>
          <a:off x="525780" y="3329109"/>
          <a:ext cx="7360920" cy="7084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Shift in User Mindset to ‘Safe Commerce’</a:t>
          </a:r>
          <a:endParaRPr lang="en-IN" sz="2400" b="1" kern="1200" dirty="0"/>
        </a:p>
      </dsp:txBody>
      <dsp:txXfrm>
        <a:off x="560365" y="3363694"/>
        <a:ext cx="7291750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2A5AF-4B16-49A7-A687-5BE402AFF6B1}">
      <dsp:nvSpPr>
        <dsp:cNvPr id="0" name=""/>
        <dsp:cNvSpPr/>
      </dsp:nvSpPr>
      <dsp:spPr>
        <a:xfrm rot="21300000">
          <a:off x="265199" y="1738873"/>
          <a:ext cx="9985200" cy="873591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0ABC0-E06D-4B3F-A38D-8D16D9746DE2}">
      <dsp:nvSpPr>
        <dsp:cNvPr id="0" name=""/>
        <dsp:cNvSpPr/>
      </dsp:nvSpPr>
      <dsp:spPr>
        <a:xfrm>
          <a:off x="1261872" y="217566"/>
          <a:ext cx="3154680" cy="1740535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E80DF3-EBE2-4911-B255-A11206D35137}">
      <dsp:nvSpPr>
        <dsp:cNvPr id="0" name=""/>
        <dsp:cNvSpPr/>
      </dsp:nvSpPr>
      <dsp:spPr>
        <a:xfrm>
          <a:off x="5573268" y="0"/>
          <a:ext cx="3364992" cy="1827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900" b="1" kern="1200" dirty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rPr>
            <a:t>A greenfield investment (the establishment of a wholly new operation in a foreign country)</a:t>
          </a:r>
          <a:endParaRPr lang="en-IN" sz="1900" b="1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5573268" y="0"/>
        <a:ext cx="3364992" cy="1827561"/>
      </dsp:txXfrm>
    </dsp:sp>
    <dsp:sp modelId="{721FEA4C-933D-44B6-AC51-8DE0B4FF1BEA}">
      <dsp:nvSpPr>
        <dsp:cNvPr id="0" name=""/>
        <dsp:cNvSpPr/>
      </dsp:nvSpPr>
      <dsp:spPr>
        <a:xfrm>
          <a:off x="6099048" y="2393235"/>
          <a:ext cx="3154680" cy="1740535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83DC2-9674-46DC-9EBD-023521F7FF89}">
      <dsp:nvSpPr>
        <dsp:cNvPr id="0" name=""/>
        <dsp:cNvSpPr/>
      </dsp:nvSpPr>
      <dsp:spPr>
        <a:xfrm>
          <a:off x="1577340" y="2523776"/>
          <a:ext cx="3364992" cy="1827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900" b="1" kern="1200" dirty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rPr>
            <a:t>Acquisition or merging with an existing firm in the foreign country</a:t>
          </a:r>
        </a:p>
      </dsp:txBody>
      <dsp:txXfrm>
        <a:off x="1577340" y="2523776"/>
        <a:ext cx="3364992" cy="18275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E439F-9A03-405A-96F9-1AB119220378}">
      <dsp:nvSpPr>
        <dsp:cNvPr id="0" name=""/>
        <dsp:cNvSpPr/>
      </dsp:nvSpPr>
      <dsp:spPr>
        <a:xfrm>
          <a:off x="0" y="352809"/>
          <a:ext cx="10515600" cy="478800"/>
        </a:xfrm>
        <a:prstGeom prst="rect">
          <a:avLst/>
        </a:prstGeom>
        <a:solidFill>
          <a:schemeClr val="lt1">
            <a:hueOff val="0"/>
            <a:satOff val="0"/>
            <a:lumOff val="0"/>
            <a:alpha val="19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DC7AC6-31ED-4A7C-842E-371B4E49761C}">
      <dsp:nvSpPr>
        <dsp:cNvPr id="0" name=""/>
        <dsp:cNvSpPr/>
      </dsp:nvSpPr>
      <dsp:spPr>
        <a:xfrm>
          <a:off x="525780" y="72369"/>
          <a:ext cx="7360920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/>
            <a:t>Growth and Development of Farmers</a:t>
          </a:r>
          <a:r>
            <a:rPr lang="en-IN" sz="1900" kern="1200" dirty="0"/>
            <a:t> </a:t>
          </a:r>
        </a:p>
      </dsp:txBody>
      <dsp:txXfrm>
        <a:off x="553160" y="99749"/>
        <a:ext cx="7306160" cy="506120"/>
      </dsp:txXfrm>
    </dsp:sp>
    <dsp:sp modelId="{E8078699-AEB9-48A2-9727-66AE9208E939}">
      <dsp:nvSpPr>
        <dsp:cNvPr id="0" name=""/>
        <dsp:cNvSpPr/>
      </dsp:nvSpPr>
      <dsp:spPr>
        <a:xfrm>
          <a:off x="0" y="1214649"/>
          <a:ext cx="10515600" cy="478800"/>
        </a:xfrm>
        <a:prstGeom prst="rect">
          <a:avLst/>
        </a:prstGeom>
        <a:solidFill>
          <a:schemeClr val="lt1">
            <a:hueOff val="0"/>
            <a:satOff val="0"/>
            <a:lumOff val="0"/>
            <a:alpha val="17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E1D5E7-C26E-426C-BCCE-E9848EB3667C}">
      <dsp:nvSpPr>
        <dsp:cNvPr id="0" name=""/>
        <dsp:cNvSpPr/>
      </dsp:nvSpPr>
      <dsp:spPr>
        <a:xfrm>
          <a:off x="525780" y="934209"/>
          <a:ext cx="7360920" cy="560880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/>
            <a:t>Generating New Employment</a:t>
          </a:r>
          <a:r>
            <a:rPr lang="en-IN" sz="1900" kern="1200" dirty="0"/>
            <a:t> </a:t>
          </a:r>
        </a:p>
      </dsp:txBody>
      <dsp:txXfrm>
        <a:off x="553160" y="961589"/>
        <a:ext cx="7306160" cy="506120"/>
      </dsp:txXfrm>
    </dsp:sp>
    <dsp:sp modelId="{E0EFA055-BF22-469D-8365-E539A189C9CE}">
      <dsp:nvSpPr>
        <dsp:cNvPr id="0" name=""/>
        <dsp:cNvSpPr/>
      </dsp:nvSpPr>
      <dsp:spPr>
        <a:xfrm>
          <a:off x="0" y="2076489"/>
          <a:ext cx="10515600" cy="478800"/>
        </a:xfrm>
        <a:prstGeom prst="rect">
          <a:avLst/>
        </a:prstGeom>
        <a:solidFill>
          <a:schemeClr val="lt1">
            <a:hueOff val="0"/>
            <a:satOff val="0"/>
            <a:lumOff val="0"/>
            <a:alpha val="21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791BCB-36E1-4AF4-92AC-B63B7EBF5EBE}">
      <dsp:nvSpPr>
        <dsp:cNvPr id="0" name=""/>
        <dsp:cNvSpPr/>
      </dsp:nvSpPr>
      <dsp:spPr>
        <a:xfrm>
          <a:off x="525780" y="1796049"/>
          <a:ext cx="7360920" cy="56088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/>
            <a:t>Benefits to Consumers Entry of foreign retailers</a:t>
          </a:r>
          <a:r>
            <a:rPr lang="en-IN" sz="1900" kern="1200" dirty="0"/>
            <a:t> </a:t>
          </a:r>
        </a:p>
      </dsp:txBody>
      <dsp:txXfrm>
        <a:off x="553160" y="1823429"/>
        <a:ext cx="7306160" cy="506120"/>
      </dsp:txXfrm>
    </dsp:sp>
    <dsp:sp modelId="{D63A140B-48D9-4E57-81D2-A21D41E093FC}">
      <dsp:nvSpPr>
        <dsp:cNvPr id="0" name=""/>
        <dsp:cNvSpPr/>
      </dsp:nvSpPr>
      <dsp:spPr>
        <a:xfrm>
          <a:off x="0" y="2938329"/>
          <a:ext cx="10515600" cy="478800"/>
        </a:xfrm>
        <a:prstGeom prst="rect">
          <a:avLst/>
        </a:prstGeom>
        <a:solidFill>
          <a:schemeClr val="lt1">
            <a:hueOff val="0"/>
            <a:satOff val="0"/>
            <a:lumOff val="0"/>
            <a:alpha val="22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198B09-6923-497D-872A-22460CAFCD27}">
      <dsp:nvSpPr>
        <dsp:cNvPr id="0" name=""/>
        <dsp:cNvSpPr/>
      </dsp:nvSpPr>
      <dsp:spPr>
        <a:xfrm>
          <a:off x="525780" y="2657889"/>
          <a:ext cx="7360920" cy="560880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/>
            <a:t>Capital Inflow FDI in retail trade</a:t>
          </a:r>
          <a:r>
            <a:rPr lang="en-IN" sz="1900" kern="1200" dirty="0"/>
            <a:t> </a:t>
          </a:r>
        </a:p>
      </dsp:txBody>
      <dsp:txXfrm>
        <a:off x="553160" y="2685269"/>
        <a:ext cx="7306160" cy="506120"/>
      </dsp:txXfrm>
    </dsp:sp>
    <dsp:sp modelId="{8A354CE3-846F-4B2B-A9FC-2977F49FFEF2}">
      <dsp:nvSpPr>
        <dsp:cNvPr id="0" name=""/>
        <dsp:cNvSpPr/>
      </dsp:nvSpPr>
      <dsp:spPr>
        <a:xfrm>
          <a:off x="0" y="3800169"/>
          <a:ext cx="10515600" cy="478800"/>
        </a:xfrm>
        <a:prstGeom prst="rect">
          <a:avLst/>
        </a:prstGeom>
        <a:solidFill>
          <a:schemeClr val="lt1">
            <a:hueOff val="0"/>
            <a:satOff val="0"/>
            <a:lumOff val="0"/>
            <a:alpha val="51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572106-A473-4EDD-B38E-7E2F814D124A}">
      <dsp:nvSpPr>
        <dsp:cNvPr id="0" name=""/>
        <dsp:cNvSpPr/>
      </dsp:nvSpPr>
      <dsp:spPr>
        <a:xfrm>
          <a:off x="525780" y="3519729"/>
          <a:ext cx="7360920" cy="5608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/>
            <a:t>Infrastructure Development India</a:t>
          </a:r>
          <a:r>
            <a:rPr lang="en-IN" sz="1900" kern="1200" dirty="0"/>
            <a:t> </a:t>
          </a:r>
        </a:p>
      </dsp:txBody>
      <dsp:txXfrm>
        <a:off x="553160" y="3547109"/>
        <a:ext cx="7306160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12EB8-76D0-4232-8677-E8C87477C14B}">
      <dsp:nvSpPr>
        <dsp:cNvPr id="0" name=""/>
        <dsp:cNvSpPr/>
      </dsp:nvSpPr>
      <dsp:spPr>
        <a:xfrm>
          <a:off x="0" y="277748"/>
          <a:ext cx="10515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6FB9BE-F058-4E6E-8B1F-9F806FDBF23E}">
      <dsp:nvSpPr>
        <dsp:cNvPr id="0" name=""/>
        <dsp:cNvSpPr/>
      </dsp:nvSpPr>
      <dsp:spPr>
        <a:xfrm>
          <a:off x="525780" y="41588"/>
          <a:ext cx="7360920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Development of SSIs FDI</a:t>
          </a:r>
          <a:r>
            <a:rPr lang="en-IN" sz="1600" kern="1200" dirty="0"/>
            <a:t> </a:t>
          </a:r>
        </a:p>
      </dsp:txBody>
      <dsp:txXfrm>
        <a:off x="548837" y="64645"/>
        <a:ext cx="7314806" cy="426206"/>
      </dsp:txXfrm>
    </dsp:sp>
    <dsp:sp modelId="{C0AB5849-E3E1-4254-B10C-CEEAD1AF9213}">
      <dsp:nvSpPr>
        <dsp:cNvPr id="0" name=""/>
        <dsp:cNvSpPr/>
      </dsp:nvSpPr>
      <dsp:spPr>
        <a:xfrm>
          <a:off x="0" y="1003508"/>
          <a:ext cx="10515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6A904E-B7B2-4BD9-BDC7-631600A53098}">
      <dsp:nvSpPr>
        <dsp:cNvPr id="0" name=""/>
        <dsp:cNvSpPr/>
      </dsp:nvSpPr>
      <dsp:spPr>
        <a:xfrm>
          <a:off x="525780" y="767349"/>
          <a:ext cx="7360920" cy="472320"/>
        </a:xfrm>
        <a:prstGeom prst="roundRect">
          <a:avLst/>
        </a:prstGeom>
        <a:gradFill rotWithShape="0">
          <a:gsLst>
            <a:gs pos="0">
              <a:schemeClr val="accent3">
                <a:hueOff val="542120"/>
                <a:satOff val="20000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42120"/>
                <a:satOff val="20000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42120"/>
                <a:satOff val="20000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FDI reduce inflationary pressure</a:t>
          </a:r>
          <a:endParaRPr lang="en-IN" sz="1600" kern="1200" dirty="0"/>
        </a:p>
      </dsp:txBody>
      <dsp:txXfrm>
        <a:off x="548837" y="790406"/>
        <a:ext cx="7314806" cy="426206"/>
      </dsp:txXfrm>
    </dsp:sp>
    <dsp:sp modelId="{6678C05F-3C68-465A-86E2-619CE61445A9}">
      <dsp:nvSpPr>
        <dsp:cNvPr id="0" name=""/>
        <dsp:cNvSpPr/>
      </dsp:nvSpPr>
      <dsp:spPr>
        <a:xfrm>
          <a:off x="0" y="1729268"/>
          <a:ext cx="10515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6817C1-6D30-4108-B8A3-BDFFCA10F7A0}">
      <dsp:nvSpPr>
        <dsp:cNvPr id="0" name=""/>
        <dsp:cNvSpPr/>
      </dsp:nvSpPr>
      <dsp:spPr>
        <a:xfrm>
          <a:off x="525780" y="1493108"/>
          <a:ext cx="7360920" cy="472320"/>
        </a:xfrm>
        <a:prstGeom prst="roundRect">
          <a:avLst/>
        </a:prstGeom>
        <a:gradFill rotWithShape="0">
          <a:gsLst>
            <a:gs pos="0">
              <a:schemeClr val="accent3">
                <a:hueOff val="1084240"/>
                <a:satOff val="40000"/>
                <a:lumOff val="-5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84240"/>
                <a:satOff val="40000"/>
                <a:lumOff val="-5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84240"/>
                <a:satOff val="40000"/>
                <a:lumOff val="-5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Inflow of Technical Know-how </a:t>
          </a:r>
          <a:endParaRPr lang="en-IN" sz="1600" kern="1200" dirty="0"/>
        </a:p>
      </dsp:txBody>
      <dsp:txXfrm>
        <a:off x="548837" y="1516165"/>
        <a:ext cx="7314806" cy="426206"/>
      </dsp:txXfrm>
    </dsp:sp>
    <dsp:sp modelId="{36B8DEFF-4E4B-4899-87C2-4B16B5FE744C}">
      <dsp:nvSpPr>
        <dsp:cNvPr id="0" name=""/>
        <dsp:cNvSpPr/>
      </dsp:nvSpPr>
      <dsp:spPr>
        <a:xfrm>
          <a:off x="0" y="2455028"/>
          <a:ext cx="10515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9CB944-1C72-44D4-ADFE-8444FAD46D54}">
      <dsp:nvSpPr>
        <dsp:cNvPr id="0" name=""/>
        <dsp:cNvSpPr/>
      </dsp:nvSpPr>
      <dsp:spPr>
        <a:xfrm>
          <a:off x="525780" y="2218868"/>
          <a:ext cx="7360920" cy="472320"/>
        </a:xfrm>
        <a:prstGeom prst="roundRect">
          <a:avLst/>
        </a:prstGeom>
        <a:gradFill rotWithShape="0">
          <a:gsLst>
            <a:gs pos="0">
              <a:schemeClr val="accent3">
                <a:hueOff val="1626359"/>
                <a:satOff val="60000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26359"/>
                <a:satOff val="60000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26359"/>
                <a:satOff val="60000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Improved Supply Chain Management</a:t>
          </a:r>
          <a:r>
            <a:rPr lang="en-IN" sz="1600" kern="1200" dirty="0"/>
            <a:t> </a:t>
          </a:r>
        </a:p>
      </dsp:txBody>
      <dsp:txXfrm>
        <a:off x="548837" y="2241925"/>
        <a:ext cx="7314806" cy="426206"/>
      </dsp:txXfrm>
    </dsp:sp>
    <dsp:sp modelId="{673C631B-461B-492A-877E-747ACDD90A22}">
      <dsp:nvSpPr>
        <dsp:cNvPr id="0" name=""/>
        <dsp:cNvSpPr/>
      </dsp:nvSpPr>
      <dsp:spPr>
        <a:xfrm>
          <a:off x="0" y="3180789"/>
          <a:ext cx="10515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82DED1-854F-47B9-A0B2-539255533F96}">
      <dsp:nvSpPr>
        <dsp:cNvPr id="0" name=""/>
        <dsp:cNvSpPr/>
      </dsp:nvSpPr>
      <dsp:spPr>
        <a:xfrm>
          <a:off x="525780" y="2944629"/>
          <a:ext cx="7360920" cy="472320"/>
        </a:xfrm>
        <a:prstGeom prst="roundRect">
          <a:avLst/>
        </a:prstGeom>
        <a:gradFill rotWithShape="0">
          <a:gsLst>
            <a:gs pos="0">
              <a:schemeClr val="accent3">
                <a:hueOff val="2168479"/>
                <a:satOff val="80000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168479"/>
                <a:satOff val="80000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168479"/>
                <a:satOff val="80000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Cost Reduction</a:t>
          </a:r>
          <a:r>
            <a:rPr lang="en-IN" sz="1600" kern="1200" dirty="0"/>
            <a:t> </a:t>
          </a:r>
        </a:p>
      </dsp:txBody>
      <dsp:txXfrm>
        <a:off x="548837" y="2967686"/>
        <a:ext cx="7314806" cy="426206"/>
      </dsp:txXfrm>
    </dsp:sp>
    <dsp:sp modelId="{FBB4482A-7D1B-4E49-83E3-2CB93A6728AA}">
      <dsp:nvSpPr>
        <dsp:cNvPr id="0" name=""/>
        <dsp:cNvSpPr/>
      </dsp:nvSpPr>
      <dsp:spPr>
        <a:xfrm>
          <a:off x="0" y="3906549"/>
          <a:ext cx="10515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BB1C9C-4662-42C1-BBC5-0973620DC4EB}">
      <dsp:nvSpPr>
        <dsp:cNvPr id="0" name=""/>
        <dsp:cNvSpPr/>
      </dsp:nvSpPr>
      <dsp:spPr>
        <a:xfrm>
          <a:off x="525780" y="3670389"/>
          <a:ext cx="7360920" cy="472320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Growth of GDP</a:t>
          </a:r>
          <a:r>
            <a:rPr lang="en-IN" sz="1600" kern="1200" dirty="0"/>
            <a:t> </a:t>
          </a:r>
        </a:p>
      </dsp:txBody>
      <dsp:txXfrm>
        <a:off x="548837" y="3693446"/>
        <a:ext cx="731480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B6C45-F8A4-407F-8D7A-39D3D9FAB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1146E-C939-4F58-B41B-25934CAB0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515CB-8BB1-4593-88F9-19A157D99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5D18-FBED-4615-BB98-CF2F712D818B}" type="datetimeFigureOut">
              <a:rPr lang="en-IN" smtClean="0"/>
              <a:t>07-01-2022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41DE5-F893-4B88-AE55-AA3D826B4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931BC-0580-442B-9867-907618F73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3B62-0F1D-4AF6-8B78-DA77CF6CB8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946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3F2B4-782F-4426-9F84-1192965AC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E34B5-C7EF-4A4B-9B1C-4A32E284C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6A0C1-D4A6-491D-9184-C176730D1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5D18-FBED-4615-BB98-CF2F712D818B}" type="datetimeFigureOut">
              <a:rPr lang="en-IN" smtClean="0"/>
              <a:t>07-01-2022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7EB29-9E04-4E58-B359-B3A30FB73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96AF9-1BDA-4119-B6AC-756F8304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3B62-0F1D-4AF6-8B78-DA77CF6CB8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956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4544D1-6110-40A3-8B46-45C71578D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4F0661-E607-4F4B-8E23-80775ADE6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6A9D3-4997-4310-B6B6-7B684FDDE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5D18-FBED-4615-BB98-CF2F712D818B}" type="datetimeFigureOut">
              <a:rPr lang="en-IN" smtClean="0"/>
              <a:t>07-01-2022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AFF2F-49BD-4797-9BA3-398DF1892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18963-CD33-4CD7-A77A-B27940DC5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3B62-0F1D-4AF6-8B78-DA77CF6CB8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4500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0309F-B4A8-444E-9200-70DAA24AA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0596A-7505-4D4F-AC30-DC56C6933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FB871-06B4-489E-89A3-6A3C07788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5D18-FBED-4615-BB98-CF2F712D818B}" type="datetimeFigureOut">
              <a:rPr lang="en-IN" smtClean="0"/>
              <a:t>07-01-2022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8975C-8AE5-4BFE-BED4-EC1380AA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1C66B-85A9-4AC7-8BB5-D57BCD202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3B62-0F1D-4AF6-8B78-DA77CF6CB8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609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96255-4510-4335-A152-B4229AEC1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37051-BEF5-4DDB-BAE7-246E9A871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397AF-D11A-44C5-BBFD-7027720D3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5D18-FBED-4615-BB98-CF2F712D818B}" type="datetimeFigureOut">
              <a:rPr lang="en-IN" smtClean="0"/>
              <a:t>07-01-2022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551EE-9FC2-422F-91FE-3DE887B1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8BD2F-CC77-44F7-BBE2-5EABBD5C8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3B62-0F1D-4AF6-8B78-DA77CF6CB8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898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98510-300A-41BA-91B5-ADD85C337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98B4D-4794-4CBA-9660-697342823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4E320A-B0CB-49A6-9C34-B982415AF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1097D-EC68-44AD-82D9-1854B115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5D18-FBED-4615-BB98-CF2F712D818B}" type="datetimeFigureOut">
              <a:rPr lang="en-IN" smtClean="0"/>
              <a:t>07-01-2022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82FC2-D831-4370-8A6F-056A7D5B0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DF146-078B-426D-879B-8934D55E3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3B62-0F1D-4AF6-8B78-DA77CF6CB8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227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8AAAD-5DB0-465A-B4E9-CDA16CF25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FA558-257B-4323-92CB-7B11AFE97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944A4-080A-45A2-BDD0-54ED33BD6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D7FAFF-B947-414F-AD30-A06CC4F9F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5C11DD-F684-4FA7-A7C3-A3DDF893D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26033C-AD35-40C0-8C62-7B02B1036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5D18-FBED-4615-BB98-CF2F712D818B}" type="datetimeFigureOut">
              <a:rPr lang="en-IN" smtClean="0"/>
              <a:t>07-01-2022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598A1C-B6C7-483F-9F4E-A439B4B5E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E82641-3907-49F2-9289-B2DCD128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3B62-0F1D-4AF6-8B78-DA77CF6CB8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139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92D52-051B-479C-9941-2C9060BDE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4BF2D5-5212-4E4C-9ED9-FC28EBED1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5D18-FBED-4615-BB98-CF2F712D818B}" type="datetimeFigureOut">
              <a:rPr lang="en-IN" smtClean="0"/>
              <a:t>07-01-2022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1FAAC5-1D7B-4510-9D06-158DC8D4F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6A4363-FD79-4602-8DA9-A6ED3230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3B62-0F1D-4AF6-8B78-DA77CF6CB8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2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755EA9-8792-4BFA-9027-6331C03BF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5D18-FBED-4615-BB98-CF2F712D818B}" type="datetimeFigureOut">
              <a:rPr lang="en-IN" smtClean="0"/>
              <a:t>07-01-2022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4829DC-CCD8-4041-8F11-D38F8A149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B4337-DE35-4E05-90FA-DD4C9C1A0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3B62-0F1D-4AF6-8B78-DA77CF6CB8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2905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CF9F4-D9C2-4019-B87E-03722D903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DBB3B-82A4-4BF0-823F-C5014B67D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216A2E-F6B5-48A9-B4EF-1E25E2D55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BFBF4-A4C8-4654-90AA-DBC381AB7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5D18-FBED-4615-BB98-CF2F712D818B}" type="datetimeFigureOut">
              <a:rPr lang="en-IN" smtClean="0"/>
              <a:t>07-01-2022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3A183-B563-4F29-AA2D-D413BA440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9A3AD-5FC0-4C45-A365-49D84E11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3B62-0F1D-4AF6-8B78-DA77CF6CB8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489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395BB-D165-48F3-B18B-B6B107BDF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646F96-2843-4633-889E-5EEE23D75D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7B972-1588-4F4B-A5E4-341DEBBF7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3AA02-9DDD-42EC-81E7-574404B9D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5D18-FBED-4615-BB98-CF2F712D818B}" type="datetimeFigureOut">
              <a:rPr lang="en-IN" smtClean="0"/>
              <a:t>07-01-2022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91EA6-23DE-45A6-96F4-F48926BD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3FD9B-1631-4BC5-AB88-A987566D2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3B62-0F1D-4AF6-8B78-DA77CF6CB8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8991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35C170-376F-4EEA-96D5-38F8B6F9F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B9FD3-9E09-4EEF-A4D1-B2C16609E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D4F2-4B38-45AA-ADCA-26AD7E1999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C5D18-FBED-4615-BB98-CF2F712D818B}" type="datetimeFigureOut">
              <a:rPr lang="en-IN" smtClean="0"/>
              <a:t>07-01-2022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23084-CFEE-4966-A21C-CAA1EFD351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098A8-B320-477E-898B-6F775684A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C3B62-0F1D-4AF6-8B78-DA77CF6CB8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464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625437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gbtilegalservice.org.au/blue-textured-background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www.vcbay.news/2020/12/02/trends-in-global-greentech-sustainability-market-in-europe/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pixabay.com/illustrations/shopping-cart-shopping-supermarket-4264939/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www.deviantart.com/emre0614/art/City-Street-Night-Background-Wallpaper-614421838" TargetMode="External"/><Relationship Id="rId7" Type="http://schemas.openxmlformats.org/officeDocument/2006/relationships/diagramColors" Target="../diagrams/colors3.xml"/><Relationship Id="rId2" Type="http://schemas.openxmlformats.org/officeDocument/2006/relationships/image" Target="../media/image8.COb8VEy1OY7i0ABI2mDEDa7RSbCybxOLxG2fkwzpSPs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hyperlink" Target="https://www.deviantart.com/emre0614/art/City-Street-Night-Background-Wallpaper-614421838" TargetMode="External"/><Relationship Id="rId7" Type="http://schemas.openxmlformats.org/officeDocument/2006/relationships/diagramColors" Target="../diagrams/colors4.xml"/><Relationship Id="rId2" Type="http://schemas.openxmlformats.org/officeDocument/2006/relationships/image" Target="../media/image8.COb8VEy1OY7i0ABI2mDEDa7RSbCybxOLxG2fkwzpSPs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ends In Indian Retail Market">
            <a:extLst>
              <a:ext uri="{FF2B5EF4-FFF2-40B4-BE49-F238E27FC236}">
                <a16:creationId xmlns:a16="http://schemas.microsoft.com/office/drawing/2014/main" id="{3460B611-DBCD-48C0-B0A3-468E1A908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781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29FEF-5E6D-40B5-8340-4FA8DAF62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FF00"/>
                </a:solidFill>
                <a:latin typeface="Arial Rounded MT Bold" panose="020F0704030504030204" pitchFamily="34" charset="0"/>
              </a:rPr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AA6F8-4E2D-4BE0-8EF5-4643415FE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78957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Benefits only those farmers who collaborate with multinationals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Opening the doors to big entities - endanger the livelihoods  of small traders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Multinational corporations capturing the retail space in the country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6023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04D5-45E3-4B65-8A05-E7E22F3A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Factors Driving the Growth of Indian Retail Market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B6C90-3910-42F0-8A67-C2B662E7C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22222"/>
                </a:solidFill>
                <a:effectLst/>
                <a:latin typeface="ABeeZee"/>
              </a:rPr>
              <a:t>Burgeoning Millennial Population and Changing Outlook towards Spending</a:t>
            </a:r>
          </a:p>
          <a:p>
            <a:r>
              <a:rPr lang="en-IN" b="1" i="0" dirty="0">
                <a:solidFill>
                  <a:srgbClr val="222222"/>
                </a:solidFill>
                <a:effectLst/>
                <a:latin typeface="ABeeZee"/>
              </a:rPr>
              <a:t>Increasing Women Workforce</a:t>
            </a:r>
            <a:endParaRPr lang="en-US" b="1" dirty="0">
              <a:solidFill>
                <a:srgbClr val="222222"/>
              </a:solidFill>
              <a:latin typeface="ABeeZee"/>
            </a:endParaRPr>
          </a:p>
          <a:p>
            <a:r>
              <a:rPr lang="en-US" b="1" i="0" dirty="0">
                <a:solidFill>
                  <a:srgbClr val="222222"/>
                </a:solidFill>
                <a:effectLst/>
                <a:latin typeface="ABeeZee"/>
              </a:rPr>
              <a:t>Growing Wallet Share and Price Trade-Off</a:t>
            </a:r>
          </a:p>
          <a:p>
            <a:r>
              <a:rPr lang="en-IN" b="1" i="0" dirty="0">
                <a:solidFill>
                  <a:srgbClr val="222222"/>
                </a:solidFill>
                <a:effectLst/>
                <a:latin typeface="ABeeZee"/>
              </a:rPr>
              <a:t>Growth of Markets</a:t>
            </a:r>
            <a:endParaRPr lang="en-US" b="1" dirty="0">
              <a:solidFill>
                <a:srgbClr val="222222"/>
              </a:solidFill>
              <a:latin typeface="ABeeZee"/>
            </a:endParaRPr>
          </a:p>
          <a:p>
            <a:r>
              <a:rPr lang="en-IN" b="1" i="0">
                <a:solidFill>
                  <a:srgbClr val="222222"/>
                </a:solidFill>
                <a:effectLst/>
                <a:latin typeface="ABeeZee"/>
              </a:rPr>
              <a:t>Growth of Malls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4470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A2543-FCCD-494B-BBD4-3E837555F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Rockwell Extra Bold" panose="02060903040505020403" pitchFamily="18" charset="0"/>
              </a:rPr>
              <a:t>Trends In Indian Retail Market</a:t>
            </a:r>
            <a:endParaRPr lang="en-IN" dirty="0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053DFD2-A742-4BE8-B3C2-E18291FC95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9945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25614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C69BFE13-D26B-458C-AD0E-53C176043F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FEB42B-2D25-4C11-8F7B-D1C20584B1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774" t="-1309" r="1774" b="7097"/>
          <a:stretch/>
        </p:blipFill>
        <p:spPr>
          <a:xfrm>
            <a:off x="1324363" y="1614585"/>
            <a:ext cx="8591550" cy="470224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4CCBED6-3A4A-44FD-8B27-25B1E0F26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Rockwell Extra Bold" panose="02060903040505020403" pitchFamily="18" charset="0"/>
              </a:rPr>
              <a:t>Five Forces Model</a:t>
            </a:r>
            <a:endParaRPr lang="en-IN" dirty="0">
              <a:solidFill>
                <a:srgbClr val="002060"/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33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reign Direct Investment (FDI) - Assignment Point">
            <a:extLst>
              <a:ext uri="{FF2B5EF4-FFF2-40B4-BE49-F238E27FC236}">
                <a16:creationId xmlns:a16="http://schemas.microsoft.com/office/drawing/2014/main" id="{3FBB254F-BDC2-486A-BF94-EEFC763A2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90" y="615820"/>
            <a:ext cx="10105053" cy="584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893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66C744-CCC3-48EE-AB44-79C202B80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71" y="905070"/>
            <a:ext cx="6287666" cy="474928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70216B-7270-43DA-B599-1A3AE9A65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437" y="905070"/>
            <a:ext cx="4766388" cy="474928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rgbClr val="6A96D3"/>
                </a:solidFill>
              </a:rPr>
              <a:t>Foreign direct investment (FDI)</a:t>
            </a:r>
            <a:r>
              <a:rPr lang="en-US" altLang="en-US" sz="2800" dirty="0"/>
              <a:t> occurs when a firm invests directly in new facilities to produce and/or market in a foreign country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Once a firm undertakes FDI it becomes a </a:t>
            </a:r>
            <a:r>
              <a:rPr lang="en-US" altLang="en-US" sz="2800" dirty="0">
                <a:solidFill>
                  <a:srgbClr val="6A96D3"/>
                </a:solidFill>
              </a:rPr>
              <a:t>multinational enterprise </a:t>
            </a:r>
          </a:p>
          <a:p>
            <a:r>
              <a:rPr lang="en-US" dirty="0"/>
              <a:t>In 1997, FDI cash and carry (wholesale) with 100% rights was allowed with government approval.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10676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9D4A-D14A-4853-8F02-A1D35EAE8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FFFF00"/>
                </a:solidFill>
                <a:latin typeface="Rockwell Extra Bold" panose="02060903040505020403" pitchFamily="18" charset="0"/>
              </a:rPr>
              <a:t>Forms of FDI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6472B7D-F843-458F-A495-743B9E9D6A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83353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14759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FF88B-DA04-494F-AE3D-4AA47ABA5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rgbClr val="FFFF00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FDI Trends in Indian Retail Sector</a:t>
            </a:r>
            <a:endParaRPr lang="en-IN" sz="3600" dirty="0">
              <a:solidFill>
                <a:srgbClr val="FFFF00"/>
              </a:solidFill>
              <a:latin typeface="Bodoni MT Black" panose="02070A03080606020203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9DF7B5F-D2F3-416F-9125-B949F081EC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2983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43513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53535-E710-4A3F-A9E6-E4ED84C44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Cont..,</a:t>
            </a:r>
            <a:endParaRPr lang="en-IN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3C5CBE9-2BFF-4065-8618-0E93683BD7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18733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26057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231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ABeeZee</vt:lpstr>
      <vt:lpstr>Arial</vt:lpstr>
      <vt:lpstr>Arial Black</vt:lpstr>
      <vt:lpstr>Arial Rounded MT Bold</vt:lpstr>
      <vt:lpstr>Bodoni MT Black</vt:lpstr>
      <vt:lpstr>Calibri</vt:lpstr>
      <vt:lpstr>Calibri Light</vt:lpstr>
      <vt:lpstr>Open Sans</vt:lpstr>
      <vt:lpstr>Rockwell Extra Bold</vt:lpstr>
      <vt:lpstr>Wingdings</vt:lpstr>
      <vt:lpstr>Office Theme</vt:lpstr>
      <vt:lpstr>PowerPoint Presentation</vt:lpstr>
      <vt:lpstr>Factors Driving the Growth of Indian Retail Market</vt:lpstr>
      <vt:lpstr>Trends In Indian Retail Market</vt:lpstr>
      <vt:lpstr>Five Forces Model</vt:lpstr>
      <vt:lpstr>PowerPoint Presentation</vt:lpstr>
      <vt:lpstr>PowerPoint Presentation</vt:lpstr>
      <vt:lpstr>Forms of FDI</vt:lpstr>
      <vt:lpstr>FDI Trends in Indian Retail Sector</vt:lpstr>
      <vt:lpstr>Cont..,</vt:lpstr>
      <vt:lpstr>Challenges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sreeja ks</dc:creator>
  <cp:lastModifiedBy>sreeja ks</cp:lastModifiedBy>
  <cp:revision>3</cp:revision>
  <dcterms:created xsi:type="dcterms:W3CDTF">2021-12-29T07:49:58Z</dcterms:created>
  <dcterms:modified xsi:type="dcterms:W3CDTF">2022-01-07T08:35:24Z</dcterms:modified>
</cp:coreProperties>
</file>